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sldIdLst>
    <p:sldId id="267" r:id="rId5"/>
    <p:sldId id="257" r:id="rId6"/>
    <p:sldId id="258" r:id="rId7"/>
    <p:sldId id="259" r:id="rId8"/>
    <p:sldId id="260" r:id="rId9"/>
    <p:sldId id="261" r:id="rId10"/>
    <p:sldId id="262" r:id="rId11"/>
    <p:sldId id="263" r:id="rId12"/>
    <p:sldId id="264" r:id="rId13"/>
    <p:sldId id="265" r:id="rId14"/>
    <p:sldId id="266" r:id="rId15"/>
  </p:sldIdLst>
  <p:sldSz cx="11522075" cy="6480175"/>
  <p:notesSz cx="6858000" cy="9144000"/>
  <p:defaultTextStyle>
    <a:defPPr>
      <a:defRPr lang="de-DE"/>
    </a:defPPr>
    <a:lvl1pPr marL="0" algn="l" defTabSz="864017" rtl="0" eaLnBrk="1" latinLnBrk="0" hangingPunct="1">
      <a:defRPr sz="1700" kern="1200">
        <a:solidFill>
          <a:schemeClr val="tx1"/>
        </a:solidFill>
        <a:latin typeface="+mn-lt"/>
        <a:ea typeface="+mn-ea"/>
        <a:cs typeface="+mn-cs"/>
      </a:defRPr>
    </a:lvl1pPr>
    <a:lvl2pPr marL="432008" algn="l" defTabSz="864017" rtl="0" eaLnBrk="1" latinLnBrk="0" hangingPunct="1">
      <a:defRPr sz="1700" kern="1200">
        <a:solidFill>
          <a:schemeClr val="tx1"/>
        </a:solidFill>
        <a:latin typeface="+mn-lt"/>
        <a:ea typeface="+mn-ea"/>
        <a:cs typeface="+mn-cs"/>
      </a:defRPr>
    </a:lvl2pPr>
    <a:lvl3pPr marL="864017" algn="l" defTabSz="864017" rtl="0" eaLnBrk="1" latinLnBrk="0" hangingPunct="1">
      <a:defRPr sz="1700" kern="1200">
        <a:solidFill>
          <a:schemeClr val="tx1"/>
        </a:solidFill>
        <a:latin typeface="+mn-lt"/>
        <a:ea typeface="+mn-ea"/>
        <a:cs typeface="+mn-cs"/>
      </a:defRPr>
    </a:lvl3pPr>
    <a:lvl4pPr marL="1296025" algn="l" defTabSz="864017" rtl="0" eaLnBrk="1" latinLnBrk="0" hangingPunct="1">
      <a:defRPr sz="1700" kern="1200">
        <a:solidFill>
          <a:schemeClr val="tx1"/>
        </a:solidFill>
        <a:latin typeface="+mn-lt"/>
        <a:ea typeface="+mn-ea"/>
        <a:cs typeface="+mn-cs"/>
      </a:defRPr>
    </a:lvl4pPr>
    <a:lvl5pPr marL="1728033" algn="l" defTabSz="864017" rtl="0" eaLnBrk="1" latinLnBrk="0" hangingPunct="1">
      <a:defRPr sz="1700" kern="1200">
        <a:solidFill>
          <a:schemeClr val="tx1"/>
        </a:solidFill>
        <a:latin typeface="+mn-lt"/>
        <a:ea typeface="+mn-ea"/>
        <a:cs typeface="+mn-cs"/>
      </a:defRPr>
    </a:lvl5pPr>
    <a:lvl6pPr marL="2160041" algn="l" defTabSz="864017" rtl="0" eaLnBrk="1" latinLnBrk="0" hangingPunct="1">
      <a:defRPr sz="1700" kern="1200">
        <a:solidFill>
          <a:schemeClr val="tx1"/>
        </a:solidFill>
        <a:latin typeface="+mn-lt"/>
        <a:ea typeface="+mn-ea"/>
        <a:cs typeface="+mn-cs"/>
      </a:defRPr>
    </a:lvl6pPr>
    <a:lvl7pPr marL="2592050" algn="l" defTabSz="864017" rtl="0" eaLnBrk="1" latinLnBrk="0" hangingPunct="1">
      <a:defRPr sz="1700" kern="1200">
        <a:solidFill>
          <a:schemeClr val="tx1"/>
        </a:solidFill>
        <a:latin typeface="+mn-lt"/>
        <a:ea typeface="+mn-ea"/>
        <a:cs typeface="+mn-cs"/>
      </a:defRPr>
    </a:lvl7pPr>
    <a:lvl8pPr marL="3024058" algn="l" defTabSz="864017" rtl="0" eaLnBrk="1" latinLnBrk="0" hangingPunct="1">
      <a:defRPr sz="1700" kern="1200">
        <a:solidFill>
          <a:schemeClr val="tx1"/>
        </a:solidFill>
        <a:latin typeface="+mn-lt"/>
        <a:ea typeface="+mn-ea"/>
        <a:cs typeface="+mn-cs"/>
      </a:defRPr>
    </a:lvl8pPr>
    <a:lvl9pPr marL="3456066" algn="l" defTabSz="864017" rtl="0" eaLnBrk="1" latinLnBrk="0" hangingPunct="1">
      <a:defRPr sz="17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77">
          <p15:clr>
            <a:srgbClr val="A4A3A4"/>
          </p15:clr>
        </p15:guide>
        <p15:guide id="2" orient="horz" pos="1089">
          <p15:clr>
            <a:srgbClr val="A4A3A4"/>
          </p15:clr>
        </p15:guide>
        <p15:guide id="3" orient="horz" pos="3810">
          <p15:clr>
            <a:srgbClr val="A4A3A4"/>
          </p15:clr>
        </p15:guide>
        <p15:guide id="4" orient="horz" pos="3628">
          <p15:clr>
            <a:srgbClr val="A4A3A4"/>
          </p15:clr>
        </p15:guide>
        <p15:guide id="5" orient="horz" pos="181">
          <p15:clr>
            <a:srgbClr val="A4A3A4"/>
          </p15:clr>
        </p15:guide>
        <p15:guide id="6" orient="horz" pos="362">
          <p15:clr>
            <a:srgbClr val="A4A3A4"/>
          </p15:clr>
        </p15:guide>
        <p15:guide id="7" orient="horz" pos="545">
          <p15:clr>
            <a:srgbClr val="A4A3A4"/>
          </p15:clr>
        </p15:guide>
        <p15:guide id="8" orient="horz" pos="726">
          <p15:clr>
            <a:srgbClr val="A4A3A4"/>
          </p15:clr>
        </p15:guide>
        <p15:guide id="9" orient="horz" pos="906">
          <p15:clr>
            <a:srgbClr val="A4A3A4"/>
          </p15:clr>
        </p15:guide>
        <p15:guide id="10" orient="horz" pos="1271">
          <p15:clr>
            <a:srgbClr val="A4A3A4"/>
          </p15:clr>
        </p15:guide>
        <p15:guide id="11" orient="horz" pos="1451">
          <p15:clr>
            <a:srgbClr val="A4A3A4"/>
          </p15:clr>
        </p15:guide>
        <p15:guide id="12" orient="horz" pos="1632">
          <p15:clr>
            <a:srgbClr val="A4A3A4"/>
          </p15:clr>
        </p15:guide>
        <p15:guide id="13" orient="horz" pos="1814">
          <p15:clr>
            <a:srgbClr val="A4A3A4"/>
          </p15:clr>
        </p15:guide>
        <p15:guide id="14" orient="horz" pos="1996">
          <p15:clr>
            <a:srgbClr val="A4A3A4"/>
          </p15:clr>
        </p15:guide>
        <p15:guide id="15" orient="horz" pos="2358">
          <p15:clr>
            <a:srgbClr val="A4A3A4"/>
          </p15:clr>
        </p15:guide>
        <p15:guide id="16" orient="horz" pos="2540">
          <p15:clr>
            <a:srgbClr val="A4A3A4"/>
          </p15:clr>
        </p15:guide>
        <p15:guide id="17" orient="horz" pos="2903">
          <p15:clr>
            <a:srgbClr val="A4A3A4"/>
          </p15:clr>
        </p15:guide>
        <p15:guide id="18" orient="horz" pos="2721">
          <p15:clr>
            <a:srgbClr val="A4A3A4"/>
          </p15:clr>
        </p15:guide>
        <p15:guide id="19" orient="horz" pos="3085">
          <p15:clr>
            <a:srgbClr val="A4A3A4"/>
          </p15:clr>
        </p15:guide>
        <p15:guide id="20" orient="horz" pos="3265">
          <p15:clr>
            <a:srgbClr val="A4A3A4"/>
          </p15:clr>
        </p15:guide>
        <p15:guide id="21" orient="horz" pos="3448">
          <p15:clr>
            <a:srgbClr val="A4A3A4"/>
          </p15:clr>
        </p15:guide>
        <p15:guide id="22" orient="horz" pos="3991">
          <p15:clr>
            <a:srgbClr val="A4A3A4"/>
          </p15:clr>
        </p15:guide>
        <p15:guide id="23" pos="3630">
          <p15:clr>
            <a:srgbClr val="A4A3A4"/>
          </p15:clr>
        </p15:guide>
        <p15:guide id="24" pos="6713">
          <p15:clr>
            <a:srgbClr val="A4A3A4"/>
          </p15:clr>
        </p15:guide>
        <p15:guide id="25" pos="181">
          <p15:clr>
            <a:srgbClr val="A4A3A4"/>
          </p15:clr>
        </p15:guide>
        <p15:guide id="26" pos="3447">
          <p15:clr>
            <a:srgbClr val="A4A3A4"/>
          </p15:clr>
        </p15:guide>
        <p15:guide id="27" pos="5807">
          <p15:clr>
            <a:srgbClr val="A4A3A4"/>
          </p15:clr>
        </p15:guide>
        <p15:guide id="28" pos="3266">
          <p15:clr>
            <a:srgbClr val="A4A3A4"/>
          </p15:clr>
        </p15:guide>
        <p15:guide id="29" pos="362">
          <p15:clr>
            <a:srgbClr val="A4A3A4"/>
          </p15:clr>
        </p15:guide>
        <p15:guide id="30" pos="544">
          <p15:clr>
            <a:srgbClr val="A4A3A4"/>
          </p15:clr>
        </p15:guide>
        <p15:guide id="31" pos="907">
          <p15:clr>
            <a:srgbClr val="A4A3A4"/>
          </p15:clr>
        </p15:guide>
        <p15:guide id="32" pos="725">
          <p15:clr>
            <a:srgbClr val="A4A3A4"/>
          </p15:clr>
        </p15:guide>
        <p15:guide id="33" pos="1088">
          <p15:clr>
            <a:srgbClr val="A4A3A4"/>
          </p15:clr>
        </p15:guide>
        <p15:guide id="34" pos="1270">
          <p15:clr>
            <a:srgbClr val="A4A3A4"/>
          </p15:clr>
        </p15:guide>
        <p15:guide id="35" pos="1815">
          <p15:clr>
            <a:srgbClr val="A4A3A4"/>
          </p15:clr>
        </p15:guide>
        <p15:guide id="36" pos="1451">
          <p15:clr>
            <a:srgbClr val="A4A3A4"/>
          </p15:clr>
        </p15:guide>
        <p15:guide id="37" pos="2359">
          <p15:clr>
            <a:srgbClr val="A4A3A4"/>
          </p15:clr>
        </p15:guide>
        <p15:guide id="38" pos="2540">
          <p15:clr>
            <a:srgbClr val="A4A3A4"/>
          </p15:clr>
        </p15:guide>
        <p15:guide id="39" pos="2720">
          <p15:clr>
            <a:srgbClr val="A4A3A4"/>
          </p15:clr>
        </p15:guide>
        <p15:guide id="40" pos="2903">
          <p15:clr>
            <a:srgbClr val="A4A3A4"/>
          </p15:clr>
        </p15:guide>
        <p15:guide id="41" pos="3810">
          <p15:clr>
            <a:srgbClr val="A4A3A4"/>
          </p15:clr>
        </p15:guide>
        <p15:guide id="42" pos="3991">
          <p15:clr>
            <a:srgbClr val="A4A3A4"/>
          </p15:clr>
        </p15:guide>
        <p15:guide id="43" pos="4535">
          <p15:clr>
            <a:srgbClr val="A4A3A4"/>
          </p15:clr>
        </p15:guide>
        <p15:guide id="44" pos="4174">
          <p15:clr>
            <a:srgbClr val="A4A3A4"/>
          </p15:clr>
        </p15:guide>
        <p15:guide id="45" pos="4355">
          <p15:clr>
            <a:srgbClr val="A4A3A4"/>
          </p15:clr>
        </p15:guide>
        <p15:guide id="46" pos="4718">
          <p15:clr>
            <a:srgbClr val="A4A3A4"/>
          </p15:clr>
        </p15:guide>
        <p15:guide id="47" pos="5442">
          <p15:clr>
            <a:srgbClr val="A4A3A4"/>
          </p15:clr>
        </p15:guide>
        <p15:guide id="48" pos="5625">
          <p15:clr>
            <a:srgbClr val="A4A3A4"/>
          </p15:clr>
        </p15:guide>
        <p15:guide id="49" pos="5987">
          <p15:clr>
            <a:srgbClr val="A4A3A4"/>
          </p15:clr>
        </p15:guide>
        <p15:guide id="50" pos="6351">
          <p15:clr>
            <a:srgbClr val="A4A3A4"/>
          </p15:clr>
        </p15:guide>
        <p15:guide id="51" pos="6170">
          <p15:clr>
            <a:srgbClr val="A4A3A4"/>
          </p15:clr>
        </p15:guide>
        <p15:guide id="52" pos="6531">
          <p15:clr>
            <a:srgbClr val="A4A3A4"/>
          </p15:clr>
        </p15:guide>
        <p15:guide id="53" pos="3085">
          <p15:clr>
            <a:srgbClr val="A4A3A4"/>
          </p15:clr>
        </p15:guide>
        <p15:guide id="54" pos="1634">
          <p15:clr>
            <a:srgbClr val="A4A3A4"/>
          </p15:clr>
        </p15:guide>
        <p15:guide id="55" pos="1995">
          <p15:clr>
            <a:srgbClr val="A4A3A4"/>
          </p15:clr>
        </p15:guide>
        <p15:guide id="56" pos="2178">
          <p15:clr>
            <a:srgbClr val="A4A3A4"/>
          </p15:clr>
        </p15:guide>
        <p15:guide id="57" pos="4899">
          <p15:clr>
            <a:srgbClr val="A4A3A4"/>
          </p15:clr>
        </p15:guide>
        <p15:guide id="58" pos="5080">
          <p15:clr>
            <a:srgbClr val="A4A3A4"/>
          </p15:clr>
        </p15:guide>
        <p15:guide id="59" pos="5261">
          <p15:clr>
            <a:srgbClr val="A4A3A4"/>
          </p15:clr>
        </p15:guide>
        <p15:guide id="60" pos="6895">
          <p15:clr>
            <a:srgbClr val="A4A3A4"/>
          </p15:clr>
        </p15:guide>
        <p15:guide id="61" pos="707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EC2"/>
    <a:srgbClr val="B7D3E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946" autoAdjust="0"/>
    <p:restoredTop sz="94660"/>
  </p:normalViewPr>
  <p:slideViewPr>
    <p:cSldViewPr snapToGrid="0" showGuides="1">
      <p:cViewPr varScale="1">
        <p:scale>
          <a:sx n="77" d="100"/>
          <a:sy n="77" d="100"/>
        </p:scale>
        <p:origin x="82" y="466"/>
      </p:cViewPr>
      <p:guideLst>
        <p:guide orient="horz" pos="2177"/>
        <p:guide orient="horz" pos="1089"/>
        <p:guide orient="horz" pos="3810"/>
        <p:guide orient="horz" pos="3628"/>
        <p:guide orient="horz" pos="181"/>
        <p:guide orient="horz" pos="362"/>
        <p:guide orient="horz" pos="545"/>
        <p:guide orient="horz" pos="726"/>
        <p:guide orient="horz" pos="906"/>
        <p:guide orient="horz" pos="1271"/>
        <p:guide orient="horz" pos="1451"/>
        <p:guide orient="horz" pos="1632"/>
        <p:guide orient="horz" pos="1814"/>
        <p:guide orient="horz" pos="1996"/>
        <p:guide orient="horz" pos="2358"/>
        <p:guide orient="horz" pos="2540"/>
        <p:guide orient="horz" pos="2903"/>
        <p:guide orient="horz" pos="2721"/>
        <p:guide orient="horz" pos="3085"/>
        <p:guide orient="horz" pos="3265"/>
        <p:guide orient="horz" pos="3448"/>
        <p:guide orient="horz" pos="3991"/>
        <p:guide pos="3630"/>
        <p:guide pos="6713"/>
        <p:guide pos="181"/>
        <p:guide pos="3447"/>
        <p:guide pos="5807"/>
        <p:guide pos="3266"/>
        <p:guide pos="362"/>
        <p:guide pos="544"/>
        <p:guide pos="907"/>
        <p:guide pos="725"/>
        <p:guide pos="1088"/>
        <p:guide pos="1270"/>
        <p:guide pos="1815"/>
        <p:guide pos="1451"/>
        <p:guide pos="2359"/>
        <p:guide pos="2540"/>
        <p:guide pos="2720"/>
        <p:guide pos="2903"/>
        <p:guide pos="3810"/>
        <p:guide pos="3991"/>
        <p:guide pos="4535"/>
        <p:guide pos="4174"/>
        <p:guide pos="4355"/>
        <p:guide pos="4718"/>
        <p:guide pos="5442"/>
        <p:guide pos="5625"/>
        <p:guide pos="5987"/>
        <p:guide pos="6351"/>
        <p:guide pos="6170"/>
        <p:guide pos="6531"/>
        <p:guide pos="3085"/>
        <p:guide pos="1634"/>
        <p:guide pos="1995"/>
        <p:guide pos="2178"/>
        <p:guide pos="4899"/>
        <p:guide pos="5080"/>
        <p:guide pos="5261"/>
        <p:guide pos="6895"/>
        <p:guide pos="7076"/>
      </p:guideLst>
    </p:cSldViewPr>
  </p:slideViewPr>
  <p:notesTextViewPr>
    <p:cViewPr>
      <p:scale>
        <a:sx n="100" d="100"/>
        <a:sy n="100" d="100"/>
      </p:scale>
      <p:origin x="0" y="0"/>
    </p:cViewPr>
  </p:notesTextViewPr>
  <p:sorterViewPr>
    <p:cViewPr>
      <p:scale>
        <a:sx n="66" d="100"/>
        <a:sy n="66" d="100"/>
      </p:scale>
      <p:origin x="0" y="0"/>
    </p:cViewPr>
  </p:sorter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8506C66-7E8B-476D-8DA6-A1EA9CBEAD99}" type="datetimeFigureOut">
              <a:rPr lang="de-DE" smtClean="0"/>
              <a:pPr/>
              <a:t>13.04.2021</a:t>
            </a:fld>
            <a:endParaRPr lang="de-DE"/>
          </a:p>
        </p:txBody>
      </p:sp>
      <p:sp>
        <p:nvSpPr>
          <p:cNvPr id="4" name="Folienbildplatzhalt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11E0167-C523-4AC8-94D9-7D4CFE5DE095}" type="slidenum">
              <a:rPr lang="de-DE" smtClean="0"/>
              <a:pPr/>
              <a:t>‹#›</a:t>
            </a:fld>
            <a:endParaRPr lang="de-DE"/>
          </a:p>
        </p:txBody>
      </p:sp>
    </p:spTree>
    <p:extLst>
      <p:ext uri="{BB962C8B-B14F-4D97-AF65-F5344CB8AC3E}">
        <p14:creationId xmlns:p14="http://schemas.microsoft.com/office/powerpoint/2010/main" val="3589480864"/>
      </p:ext>
    </p:extLst>
  </p:cSld>
  <p:clrMap bg1="lt1" tx1="dk1" bg2="lt2" tx2="dk2" accent1="accent1" accent2="accent2" accent3="accent3" accent4="accent4" accent5="accent5" accent6="accent6" hlink="hlink" folHlink="folHlink"/>
  <p:notesStyle>
    <a:lvl1pPr marL="0" algn="l" defTabSz="864017" rtl="0" eaLnBrk="1" latinLnBrk="0" hangingPunct="1">
      <a:defRPr sz="1100" kern="1200">
        <a:solidFill>
          <a:schemeClr val="tx1"/>
        </a:solidFill>
        <a:latin typeface="+mn-lt"/>
        <a:ea typeface="+mn-ea"/>
        <a:cs typeface="+mn-cs"/>
      </a:defRPr>
    </a:lvl1pPr>
    <a:lvl2pPr marL="432008" algn="l" defTabSz="864017" rtl="0" eaLnBrk="1" latinLnBrk="0" hangingPunct="1">
      <a:defRPr sz="1100" kern="1200">
        <a:solidFill>
          <a:schemeClr val="tx1"/>
        </a:solidFill>
        <a:latin typeface="+mn-lt"/>
        <a:ea typeface="+mn-ea"/>
        <a:cs typeface="+mn-cs"/>
      </a:defRPr>
    </a:lvl2pPr>
    <a:lvl3pPr marL="864017" algn="l" defTabSz="864017" rtl="0" eaLnBrk="1" latinLnBrk="0" hangingPunct="1">
      <a:defRPr sz="1100" kern="1200">
        <a:solidFill>
          <a:schemeClr val="tx1"/>
        </a:solidFill>
        <a:latin typeface="+mn-lt"/>
        <a:ea typeface="+mn-ea"/>
        <a:cs typeface="+mn-cs"/>
      </a:defRPr>
    </a:lvl3pPr>
    <a:lvl4pPr marL="1296025" algn="l" defTabSz="864017" rtl="0" eaLnBrk="1" latinLnBrk="0" hangingPunct="1">
      <a:defRPr sz="1100" kern="1200">
        <a:solidFill>
          <a:schemeClr val="tx1"/>
        </a:solidFill>
        <a:latin typeface="+mn-lt"/>
        <a:ea typeface="+mn-ea"/>
        <a:cs typeface="+mn-cs"/>
      </a:defRPr>
    </a:lvl4pPr>
    <a:lvl5pPr marL="1728033" algn="l" defTabSz="864017" rtl="0" eaLnBrk="1" latinLnBrk="0" hangingPunct="1">
      <a:defRPr sz="1100" kern="1200">
        <a:solidFill>
          <a:schemeClr val="tx1"/>
        </a:solidFill>
        <a:latin typeface="+mn-lt"/>
        <a:ea typeface="+mn-ea"/>
        <a:cs typeface="+mn-cs"/>
      </a:defRPr>
    </a:lvl5pPr>
    <a:lvl6pPr marL="2160041" algn="l" defTabSz="864017" rtl="0" eaLnBrk="1" latinLnBrk="0" hangingPunct="1">
      <a:defRPr sz="1100" kern="1200">
        <a:solidFill>
          <a:schemeClr val="tx1"/>
        </a:solidFill>
        <a:latin typeface="+mn-lt"/>
        <a:ea typeface="+mn-ea"/>
        <a:cs typeface="+mn-cs"/>
      </a:defRPr>
    </a:lvl6pPr>
    <a:lvl7pPr marL="2592050" algn="l" defTabSz="864017" rtl="0" eaLnBrk="1" latinLnBrk="0" hangingPunct="1">
      <a:defRPr sz="1100" kern="1200">
        <a:solidFill>
          <a:schemeClr val="tx1"/>
        </a:solidFill>
        <a:latin typeface="+mn-lt"/>
        <a:ea typeface="+mn-ea"/>
        <a:cs typeface="+mn-cs"/>
      </a:defRPr>
    </a:lvl7pPr>
    <a:lvl8pPr marL="3024058" algn="l" defTabSz="864017" rtl="0" eaLnBrk="1" latinLnBrk="0" hangingPunct="1">
      <a:defRPr sz="1100" kern="1200">
        <a:solidFill>
          <a:schemeClr val="tx1"/>
        </a:solidFill>
        <a:latin typeface="+mn-lt"/>
        <a:ea typeface="+mn-ea"/>
        <a:cs typeface="+mn-cs"/>
      </a:defRPr>
    </a:lvl8pPr>
    <a:lvl9pPr marL="3456066" algn="l" defTabSz="864017" rtl="0" eaLnBrk="1" latinLnBrk="0" hangingPunct="1">
      <a:defRPr sz="1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10"/>
          </p:nvPr>
        </p:nvSpPr>
        <p:spPr/>
        <p:txBody>
          <a:bodyPr/>
          <a:lstStyle/>
          <a:p>
            <a:fld id="{711E0167-C523-4AC8-94D9-7D4CFE5DE095}" type="slidenum">
              <a:rPr lang="de-DE" smtClean="0"/>
              <a:pPr/>
              <a:t>2</a:t>
            </a:fld>
            <a:endParaRPr lang="de-DE"/>
          </a:p>
        </p:txBody>
      </p:sp>
    </p:spTree>
    <p:extLst>
      <p:ext uri="{BB962C8B-B14F-4D97-AF65-F5344CB8AC3E}">
        <p14:creationId xmlns:p14="http://schemas.microsoft.com/office/powerpoint/2010/main" val="41306474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10"/>
          </p:nvPr>
        </p:nvSpPr>
        <p:spPr/>
        <p:txBody>
          <a:bodyPr/>
          <a:lstStyle/>
          <a:p>
            <a:fld id="{711E0167-C523-4AC8-94D9-7D4CFE5DE095}" type="slidenum">
              <a:rPr lang="de-DE" smtClean="0"/>
              <a:pPr/>
              <a:t>4</a:t>
            </a:fld>
            <a:endParaRPr lang="de-DE"/>
          </a:p>
        </p:txBody>
      </p:sp>
    </p:spTree>
    <p:extLst>
      <p:ext uri="{BB962C8B-B14F-4D97-AF65-F5344CB8AC3E}">
        <p14:creationId xmlns:p14="http://schemas.microsoft.com/office/powerpoint/2010/main" val="33474149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10"/>
          </p:nvPr>
        </p:nvSpPr>
        <p:spPr/>
        <p:txBody>
          <a:bodyPr/>
          <a:lstStyle/>
          <a:p>
            <a:fld id="{711E0167-C523-4AC8-94D9-7D4CFE5DE095}" type="slidenum">
              <a:rPr lang="de-DE" smtClean="0"/>
              <a:pPr/>
              <a:t>9</a:t>
            </a:fld>
            <a:endParaRPr lang="de-DE"/>
          </a:p>
        </p:txBody>
      </p:sp>
    </p:spTree>
    <p:extLst>
      <p:ext uri="{BB962C8B-B14F-4D97-AF65-F5344CB8AC3E}">
        <p14:creationId xmlns:p14="http://schemas.microsoft.com/office/powerpoint/2010/main" val="18575480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10"/>
          </p:nvPr>
        </p:nvSpPr>
        <p:spPr/>
        <p:txBody>
          <a:bodyPr/>
          <a:lstStyle/>
          <a:p>
            <a:fld id="{711E0167-C523-4AC8-94D9-7D4CFE5DE095}" type="slidenum">
              <a:rPr lang="de-DE" smtClean="0"/>
              <a:pPr/>
              <a:t>10</a:t>
            </a:fld>
            <a:endParaRPr lang="de-DE"/>
          </a:p>
        </p:txBody>
      </p:sp>
    </p:spTree>
    <p:extLst>
      <p:ext uri="{BB962C8B-B14F-4D97-AF65-F5344CB8AC3E}">
        <p14:creationId xmlns:p14="http://schemas.microsoft.com/office/powerpoint/2010/main" val="44691725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Gri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column text + result box">
    <p:spTree>
      <p:nvGrpSpPr>
        <p:cNvPr id="1" name=""/>
        <p:cNvGrpSpPr/>
        <p:nvPr/>
      </p:nvGrpSpPr>
      <p:grpSpPr>
        <a:xfrm>
          <a:off x="0" y="0"/>
          <a:ext cx="0" cy="0"/>
          <a:chOff x="0" y="0"/>
          <a:chExt cx="0" cy="0"/>
        </a:xfrm>
      </p:grpSpPr>
      <p:sp>
        <p:nvSpPr>
          <p:cNvPr id="6" name="Textplatzhalter 7"/>
          <p:cNvSpPr>
            <a:spLocks noGrp="1"/>
          </p:cNvSpPr>
          <p:nvPr>
            <p:ph type="body" sz="quarter" idx="14"/>
          </p:nvPr>
        </p:nvSpPr>
        <p:spPr>
          <a:xfrm>
            <a:off x="6048375" y="1109499"/>
            <a:ext cx="5184775" cy="3210089"/>
          </a:xfrm>
          <a:prstGeom prst="rect">
            <a:avLst/>
          </a:prstGeom>
        </p:spPr>
        <p:txBody>
          <a:bodyPr tIns="0"/>
          <a:lstStyle>
            <a:lvl1pPr marL="256505" indent="-256505">
              <a:buFontTx/>
              <a:buBlip>
                <a:blip r:embed="rId2"/>
              </a:buBlip>
              <a:defRPr sz="1500"/>
            </a:lvl1pPr>
            <a:lvl2pPr marL="513010" indent="-256505">
              <a:defRPr lang="de-DE" sz="1500" b="0" kern="1200" dirty="0" smtClean="0">
                <a:solidFill>
                  <a:schemeClr val="tx1"/>
                </a:solidFill>
                <a:latin typeface="Arial" pitchFamily="34" charset="0"/>
                <a:ea typeface="+mn-ea"/>
                <a:cs typeface="Arial" pitchFamily="34" charset="0"/>
              </a:defRPr>
            </a:lvl2pPr>
            <a:lvl3pPr marL="756014" indent="-216004">
              <a:buFont typeface="Symbol" pitchFamily="18" charset="2"/>
              <a:buChar char="-"/>
              <a:defRPr lang="de-DE" sz="1300" b="1" kern="1200" baseline="0" dirty="0" smtClean="0">
                <a:solidFill>
                  <a:schemeClr val="tx1"/>
                </a:solidFill>
                <a:latin typeface="Arial" pitchFamily="34" charset="0"/>
                <a:ea typeface="+mn-ea"/>
                <a:cs typeface="Arial" pitchFamily="34" charset="0"/>
              </a:defRPr>
            </a:lvl3pPr>
            <a:lvl4pPr marL="1018520" indent="-216004">
              <a:defRPr lang="de-DE" sz="1300" b="0" kern="1200" dirty="0" smtClean="0">
                <a:solidFill>
                  <a:schemeClr val="tx1"/>
                </a:solidFill>
                <a:latin typeface="Arial" pitchFamily="34" charset="0"/>
                <a:ea typeface="+mn-ea"/>
                <a:cs typeface="Arial" pitchFamily="34" charset="0"/>
              </a:defRPr>
            </a:lvl4pPr>
          </a:lstStyle>
          <a:p>
            <a:pPr lvl="0"/>
            <a:r>
              <a:rPr lang="de-DE" dirty="0"/>
              <a:t>Textmasterformate durch Klicken bearbeiten</a:t>
            </a:r>
          </a:p>
          <a:p>
            <a:pPr marL="513010" lvl="1" indent="-256505" algn="l" defTabSz="864017" rtl="0" eaLnBrk="1" latinLnBrk="0" hangingPunct="1">
              <a:spcBef>
                <a:spcPct val="20000"/>
              </a:spcBef>
              <a:buFont typeface="Arial" pitchFamily="34" charset="0"/>
              <a:buChar char="–"/>
            </a:pPr>
            <a:r>
              <a:rPr lang="de-DE" dirty="0"/>
              <a:t>Zweite Ebene</a:t>
            </a:r>
          </a:p>
          <a:p>
            <a:pPr marL="756014" lvl="2" indent="-216004" algn="l" defTabSz="864017" rtl="0" eaLnBrk="1" latinLnBrk="0" hangingPunct="1">
              <a:spcBef>
                <a:spcPct val="20000"/>
              </a:spcBef>
              <a:buFont typeface="Symbol" pitchFamily="18" charset="2"/>
              <a:buChar char="-"/>
            </a:pPr>
            <a:r>
              <a:rPr lang="de-DE" dirty="0"/>
              <a:t>Dritte Ebene</a:t>
            </a:r>
          </a:p>
          <a:p>
            <a:pPr marL="1018520" lvl="3" indent="-216004" algn="l" defTabSz="864017" rtl="0" eaLnBrk="1" latinLnBrk="0" hangingPunct="1">
              <a:spcBef>
                <a:spcPct val="20000"/>
              </a:spcBef>
              <a:buFont typeface="Arial" pitchFamily="34" charset="0"/>
              <a:buChar char="–"/>
            </a:pPr>
            <a:r>
              <a:rPr lang="de-DE" dirty="0"/>
              <a:t>Vierte Ebene</a:t>
            </a:r>
          </a:p>
        </p:txBody>
      </p:sp>
      <p:sp>
        <p:nvSpPr>
          <p:cNvPr id="7" name="Textplatzhalter 7"/>
          <p:cNvSpPr>
            <a:spLocks noGrp="1"/>
          </p:cNvSpPr>
          <p:nvPr>
            <p:ph type="body" sz="quarter" idx="13"/>
          </p:nvPr>
        </p:nvSpPr>
        <p:spPr>
          <a:xfrm>
            <a:off x="284763" y="1109500"/>
            <a:ext cx="5187350" cy="3210089"/>
          </a:xfrm>
          <a:prstGeom prst="rect">
            <a:avLst/>
          </a:prstGeom>
        </p:spPr>
        <p:txBody>
          <a:bodyPr lIns="0" tIns="0"/>
          <a:lstStyle>
            <a:lvl1pPr marL="256505" indent="-256505">
              <a:buFontTx/>
              <a:buBlip>
                <a:blip r:embed="rId2"/>
              </a:buBlip>
              <a:defRPr sz="1500"/>
            </a:lvl1pPr>
            <a:lvl2pPr marL="513010" indent="-256505">
              <a:defRPr sz="1500" b="0"/>
            </a:lvl2pPr>
            <a:lvl3pPr marL="756014" indent="-216004">
              <a:buFont typeface="Symbol" pitchFamily="18" charset="2"/>
              <a:buChar char="-"/>
              <a:defRPr sz="1300" b="1"/>
            </a:lvl3pPr>
            <a:lvl4pPr marL="1018520" indent="-216004">
              <a:defRPr sz="1300" b="0"/>
            </a:lvl4p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p:txBody>
      </p:sp>
      <p:sp>
        <p:nvSpPr>
          <p:cNvPr id="5" name="Textplatzhalter 11"/>
          <p:cNvSpPr>
            <a:spLocks noGrp="1"/>
          </p:cNvSpPr>
          <p:nvPr>
            <p:ph type="body" sz="quarter" idx="15"/>
          </p:nvPr>
        </p:nvSpPr>
        <p:spPr>
          <a:xfrm>
            <a:off x="284135" y="4608514"/>
            <a:ext cx="10949015" cy="865186"/>
          </a:xfrm>
          <a:custGeom>
            <a:avLst/>
            <a:gdLst>
              <a:gd name="connsiteX0" fmla="*/ 0 w 3776663"/>
              <a:gd name="connsiteY0" fmla="*/ 0 h 811212"/>
              <a:gd name="connsiteX1" fmla="*/ 3776663 w 3776663"/>
              <a:gd name="connsiteY1" fmla="*/ 0 h 811212"/>
              <a:gd name="connsiteX2" fmla="*/ 3776663 w 3776663"/>
              <a:gd name="connsiteY2" fmla="*/ 811212 h 811212"/>
              <a:gd name="connsiteX3" fmla="*/ 0 w 3776663"/>
              <a:gd name="connsiteY3" fmla="*/ 811212 h 811212"/>
              <a:gd name="connsiteX4" fmla="*/ 0 w 3776663"/>
              <a:gd name="connsiteY4" fmla="*/ 0 h 811212"/>
              <a:gd name="connsiteX0" fmla="*/ 0 w 3776663"/>
              <a:gd name="connsiteY0" fmla="*/ 0 h 813809"/>
              <a:gd name="connsiteX1" fmla="*/ 3776663 w 3776663"/>
              <a:gd name="connsiteY1" fmla="*/ 0 h 813809"/>
              <a:gd name="connsiteX2" fmla="*/ 3776663 w 3776663"/>
              <a:gd name="connsiteY2" fmla="*/ 811212 h 813809"/>
              <a:gd name="connsiteX3" fmla="*/ 3147044 w 3776663"/>
              <a:gd name="connsiteY3" fmla="*/ 813809 h 813809"/>
              <a:gd name="connsiteX4" fmla="*/ 0 w 3776663"/>
              <a:gd name="connsiteY4" fmla="*/ 811212 h 813809"/>
              <a:gd name="connsiteX5" fmla="*/ 0 w 3776663"/>
              <a:gd name="connsiteY5" fmla="*/ 0 h 813809"/>
              <a:gd name="connsiteX0" fmla="*/ 0 w 3776663"/>
              <a:gd name="connsiteY0" fmla="*/ 0 h 813809"/>
              <a:gd name="connsiteX1" fmla="*/ 3776663 w 3776663"/>
              <a:gd name="connsiteY1" fmla="*/ 0 h 813809"/>
              <a:gd name="connsiteX2" fmla="*/ 3776663 w 3776663"/>
              <a:gd name="connsiteY2" fmla="*/ 541336 h 813809"/>
              <a:gd name="connsiteX3" fmla="*/ 3147044 w 3776663"/>
              <a:gd name="connsiteY3" fmla="*/ 813809 h 813809"/>
              <a:gd name="connsiteX4" fmla="*/ 0 w 3776663"/>
              <a:gd name="connsiteY4" fmla="*/ 811212 h 813809"/>
              <a:gd name="connsiteX5" fmla="*/ 0 w 3776663"/>
              <a:gd name="connsiteY5" fmla="*/ 0 h 813809"/>
              <a:gd name="connsiteX0" fmla="*/ 0 w 3776663"/>
              <a:gd name="connsiteY0" fmla="*/ 0 h 811212"/>
              <a:gd name="connsiteX1" fmla="*/ 3776663 w 3776663"/>
              <a:gd name="connsiteY1" fmla="*/ 0 h 811212"/>
              <a:gd name="connsiteX2" fmla="*/ 3776663 w 3776663"/>
              <a:gd name="connsiteY2" fmla="*/ 541336 h 811212"/>
              <a:gd name="connsiteX3" fmla="*/ 3236913 w 3776663"/>
              <a:gd name="connsiteY3" fmla="*/ 811211 h 811212"/>
              <a:gd name="connsiteX4" fmla="*/ 0 w 3776663"/>
              <a:gd name="connsiteY4" fmla="*/ 811212 h 811212"/>
              <a:gd name="connsiteX5" fmla="*/ 0 w 3776663"/>
              <a:gd name="connsiteY5" fmla="*/ 0 h 811212"/>
              <a:gd name="connsiteX0" fmla="*/ 0 w 3776663"/>
              <a:gd name="connsiteY0" fmla="*/ 0 h 811212"/>
              <a:gd name="connsiteX1" fmla="*/ 3776663 w 3776663"/>
              <a:gd name="connsiteY1" fmla="*/ 0 h 811212"/>
              <a:gd name="connsiteX2" fmla="*/ 3770498 w 3776663"/>
              <a:gd name="connsiteY2" fmla="*/ 582240 h 811212"/>
              <a:gd name="connsiteX3" fmla="*/ 3236913 w 3776663"/>
              <a:gd name="connsiteY3" fmla="*/ 811211 h 811212"/>
              <a:gd name="connsiteX4" fmla="*/ 0 w 3776663"/>
              <a:gd name="connsiteY4" fmla="*/ 811212 h 811212"/>
              <a:gd name="connsiteX5" fmla="*/ 0 w 3776663"/>
              <a:gd name="connsiteY5" fmla="*/ 0 h 811212"/>
              <a:gd name="connsiteX0" fmla="*/ 0 w 8096250"/>
              <a:gd name="connsiteY0" fmla="*/ 1 h 811213"/>
              <a:gd name="connsiteX1" fmla="*/ 8096250 w 8096250"/>
              <a:gd name="connsiteY1" fmla="*/ 0 h 811213"/>
              <a:gd name="connsiteX2" fmla="*/ 3770498 w 8096250"/>
              <a:gd name="connsiteY2" fmla="*/ 582241 h 811213"/>
              <a:gd name="connsiteX3" fmla="*/ 3236913 w 8096250"/>
              <a:gd name="connsiteY3" fmla="*/ 811212 h 811213"/>
              <a:gd name="connsiteX4" fmla="*/ 0 w 8096250"/>
              <a:gd name="connsiteY4" fmla="*/ 811213 h 811213"/>
              <a:gd name="connsiteX5" fmla="*/ 0 w 8096250"/>
              <a:gd name="connsiteY5" fmla="*/ 1 h 811213"/>
              <a:gd name="connsiteX0" fmla="*/ 0 w 8096250"/>
              <a:gd name="connsiteY0" fmla="*/ 1 h 811213"/>
              <a:gd name="connsiteX1" fmla="*/ 8096250 w 8096250"/>
              <a:gd name="connsiteY1" fmla="*/ 0 h 811213"/>
              <a:gd name="connsiteX2" fmla="*/ 8096249 w 8096250"/>
              <a:gd name="connsiteY2" fmla="*/ 541338 h 811213"/>
              <a:gd name="connsiteX3" fmla="*/ 3236913 w 8096250"/>
              <a:gd name="connsiteY3" fmla="*/ 811212 h 811213"/>
              <a:gd name="connsiteX4" fmla="*/ 0 w 8096250"/>
              <a:gd name="connsiteY4" fmla="*/ 811213 h 811213"/>
              <a:gd name="connsiteX5" fmla="*/ 0 w 8096250"/>
              <a:gd name="connsiteY5" fmla="*/ 1 h 811213"/>
              <a:gd name="connsiteX0" fmla="*/ 0 w 8096250"/>
              <a:gd name="connsiteY0" fmla="*/ 1 h 811213"/>
              <a:gd name="connsiteX1" fmla="*/ 8096250 w 8096250"/>
              <a:gd name="connsiteY1" fmla="*/ 0 h 811213"/>
              <a:gd name="connsiteX2" fmla="*/ 8096249 w 8096250"/>
              <a:gd name="connsiteY2" fmla="*/ 541338 h 811213"/>
              <a:gd name="connsiteX3" fmla="*/ 6743699 w 8096250"/>
              <a:gd name="connsiteY3" fmla="*/ 811213 h 811213"/>
              <a:gd name="connsiteX4" fmla="*/ 0 w 8096250"/>
              <a:gd name="connsiteY4" fmla="*/ 811213 h 811213"/>
              <a:gd name="connsiteX5" fmla="*/ 0 w 8096250"/>
              <a:gd name="connsiteY5" fmla="*/ 1 h 811213"/>
              <a:gd name="connsiteX0" fmla="*/ 0 w 8096250"/>
              <a:gd name="connsiteY0" fmla="*/ 1 h 811213"/>
              <a:gd name="connsiteX1" fmla="*/ 8096250 w 8096250"/>
              <a:gd name="connsiteY1" fmla="*/ 0 h 811213"/>
              <a:gd name="connsiteX2" fmla="*/ 8096249 w 8096250"/>
              <a:gd name="connsiteY2" fmla="*/ 270832 h 811213"/>
              <a:gd name="connsiteX3" fmla="*/ 6743699 w 8096250"/>
              <a:gd name="connsiteY3" fmla="*/ 811213 h 811213"/>
              <a:gd name="connsiteX4" fmla="*/ 0 w 8096250"/>
              <a:gd name="connsiteY4" fmla="*/ 811213 h 811213"/>
              <a:gd name="connsiteX5" fmla="*/ 0 w 8096250"/>
              <a:gd name="connsiteY5" fmla="*/ 1 h 811213"/>
              <a:gd name="connsiteX0" fmla="*/ 0 w 8099053"/>
              <a:gd name="connsiteY0" fmla="*/ 1 h 811213"/>
              <a:gd name="connsiteX1" fmla="*/ 8096250 w 8099053"/>
              <a:gd name="connsiteY1" fmla="*/ 0 h 811213"/>
              <a:gd name="connsiteX2" fmla="*/ 8099053 w 8099053"/>
              <a:gd name="connsiteY2" fmla="*/ 296603 h 811213"/>
              <a:gd name="connsiteX3" fmla="*/ 6743699 w 8099053"/>
              <a:gd name="connsiteY3" fmla="*/ 811213 h 811213"/>
              <a:gd name="connsiteX4" fmla="*/ 0 w 8099053"/>
              <a:gd name="connsiteY4" fmla="*/ 811213 h 811213"/>
              <a:gd name="connsiteX5" fmla="*/ 0 w 8099053"/>
              <a:gd name="connsiteY5" fmla="*/ 1 h 811213"/>
              <a:gd name="connsiteX0" fmla="*/ 0 w 8110928"/>
              <a:gd name="connsiteY0" fmla="*/ 1 h 811213"/>
              <a:gd name="connsiteX1" fmla="*/ 8096250 w 8110928"/>
              <a:gd name="connsiteY1" fmla="*/ 0 h 811213"/>
              <a:gd name="connsiteX2" fmla="*/ 8110928 w 8110928"/>
              <a:gd name="connsiteY2" fmla="*/ 213476 h 811213"/>
              <a:gd name="connsiteX3" fmla="*/ 6743699 w 8110928"/>
              <a:gd name="connsiteY3" fmla="*/ 811213 h 811213"/>
              <a:gd name="connsiteX4" fmla="*/ 0 w 8110928"/>
              <a:gd name="connsiteY4" fmla="*/ 811213 h 811213"/>
              <a:gd name="connsiteX5" fmla="*/ 0 w 8110928"/>
              <a:gd name="connsiteY5" fmla="*/ 1 h 811213"/>
              <a:gd name="connsiteX0" fmla="*/ 0 w 8116866"/>
              <a:gd name="connsiteY0" fmla="*/ 1 h 811213"/>
              <a:gd name="connsiteX1" fmla="*/ 8096250 w 8116866"/>
              <a:gd name="connsiteY1" fmla="*/ 0 h 811213"/>
              <a:gd name="connsiteX2" fmla="*/ 8116866 w 8116866"/>
              <a:gd name="connsiteY2" fmla="*/ 249102 h 811213"/>
              <a:gd name="connsiteX3" fmla="*/ 6743699 w 8116866"/>
              <a:gd name="connsiteY3" fmla="*/ 811213 h 811213"/>
              <a:gd name="connsiteX4" fmla="*/ 0 w 8116866"/>
              <a:gd name="connsiteY4" fmla="*/ 811213 h 811213"/>
              <a:gd name="connsiteX5" fmla="*/ 0 w 8116866"/>
              <a:gd name="connsiteY5" fmla="*/ 1 h 811213"/>
              <a:gd name="connsiteX0" fmla="*/ 0 w 8116866"/>
              <a:gd name="connsiteY0" fmla="*/ 1 h 811213"/>
              <a:gd name="connsiteX1" fmla="*/ 8096250 w 8116866"/>
              <a:gd name="connsiteY1" fmla="*/ 0 h 811213"/>
              <a:gd name="connsiteX2" fmla="*/ 8116866 w 8116866"/>
              <a:gd name="connsiteY2" fmla="*/ 272852 h 811213"/>
              <a:gd name="connsiteX3" fmla="*/ 6743699 w 8116866"/>
              <a:gd name="connsiteY3" fmla="*/ 811213 h 811213"/>
              <a:gd name="connsiteX4" fmla="*/ 0 w 8116866"/>
              <a:gd name="connsiteY4" fmla="*/ 811213 h 811213"/>
              <a:gd name="connsiteX5" fmla="*/ 0 w 8116866"/>
              <a:gd name="connsiteY5" fmla="*/ 1 h 811213"/>
              <a:gd name="connsiteX0" fmla="*/ 0 w 8096250"/>
              <a:gd name="connsiteY0" fmla="*/ 1 h 811213"/>
              <a:gd name="connsiteX1" fmla="*/ 8096250 w 8096250"/>
              <a:gd name="connsiteY1" fmla="*/ 0 h 811213"/>
              <a:gd name="connsiteX2" fmla="*/ 8096248 w 8096250"/>
              <a:gd name="connsiteY2" fmla="*/ 271463 h 811213"/>
              <a:gd name="connsiteX3" fmla="*/ 6743699 w 8096250"/>
              <a:gd name="connsiteY3" fmla="*/ 811213 h 811213"/>
              <a:gd name="connsiteX4" fmla="*/ 0 w 8096250"/>
              <a:gd name="connsiteY4" fmla="*/ 811213 h 811213"/>
              <a:gd name="connsiteX5" fmla="*/ 0 w 8096250"/>
              <a:gd name="connsiteY5" fmla="*/ 1 h 811213"/>
              <a:gd name="connsiteX0" fmla="*/ 0 w 8096250"/>
              <a:gd name="connsiteY0" fmla="*/ 1 h 822682"/>
              <a:gd name="connsiteX1" fmla="*/ 8096250 w 8096250"/>
              <a:gd name="connsiteY1" fmla="*/ 0 h 822682"/>
              <a:gd name="connsiteX2" fmla="*/ 8096248 w 8096250"/>
              <a:gd name="connsiteY2" fmla="*/ 271463 h 822682"/>
              <a:gd name="connsiteX3" fmla="*/ 7032717 w 8096250"/>
              <a:gd name="connsiteY3" fmla="*/ 822682 h 822682"/>
              <a:gd name="connsiteX4" fmla="*/ 0 w 8096250"/>
              <a:gd name="connsiteY4" fmla="*/ 811213 h 822682"/>
              <a:gd name="connsiteX5" fmla="*/ 0 w 8096250"/>
              <a:gd name="connsiteY5" fmla="*/ 1 h 822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096250" h="822682">
                <a:moveTo>
                  <a:pt x="0" y="1"/>
                </a:moveTo>
                <a:lnTo>
                  <a:pt x="8096250" y="0"/>
                </a:lnTo>
                <a:cubicBezTo>
                  <a:pt x="8096250" y="180446"/>
                  <a:pt x="8096248" y="91017"/>
                  <a:pt x="8096248" y="271463"/>
                </a:cubicBezTo>
                <a:lnTo>
                  <a:pt x="7032717" y="822682"/>
                </a:lnTo>
                <a:lnTo>
                  <a:pt x="0" y="811213"/>
                </a:lnTo>
                <a:lnTo>
                  <a:pt x="0" y="1"/>
                </a:lnTo>
                <a:close/>
              </a:path>
            </a:pathLst>
          </a:custGeom>
          <a:solidFill>
            <a:srgbClr val="0075BE"/>
          </a:solidFill>
        </p:spPr>
        <p:txBody>
          <a:bodyPr/>
          <a:lstStyle>
            <a:lvl1pPr marL="0" indent="0">
              <a:buNone/>
              <a:defRPr sz="1200" b="1">
                <a:solidFill>
                  <a:schemeClr val="bg1"/>
                </a:solidFill>
              </a:defRPr>
            </a:lvl1pPr>
            <a:lvl2pPr marL="0" indent="0">
              <a:buNone/>
              <a:defRPr sz="1200" b="1">
                <a:solidFill>
                  <a:schemeClr val="bg1"/>
                </a:solidFill>
              </a:defRPr>
            </a:lvl2pPr>
            <a:lvl3pPr marL="0" indent="0">
              <a:buNone/>
              <a:defRPr sz="1200" b="1">
                <a:solidFill>
                  <a:schemeClr val="bg1"/>
                </a:solidFill>
              </a:defRPr>
            </a:lvl3pPr>
            <a:lvl4pPr marL="0" indent="0">
              <a:buNone/>
              <a:defRPr sz="1200" b="1">
                <a:solidFill>
                  <a:schemeClr val="bg1"/>
                </a:solidFill>
              </a:defRPr>
            </a:lvl4pPr>
            <a:lvl5pPr marL="0" indent="0">
              <a:buNone/>
              <a:defRPr sz="1200" b="1">
                <a:solidFill>
                  <a:schemeClr val="bg1"/>
                </a:solidFill>
              </a:defRPr>
            </a:lvl5pPr>
          </a:lstStyle>
          <a:p>
            <a:pPr lvl="0"/>
            <a:r>
              <a:rPr lang="de-DE" dirty="0"/>
              <a:t>Textmasterformate durch Klicken bearbeiten</a:t>
            </a:r>
          </a:p>
        </p:txBody>
      </p:sp>
      <p:sp>
        <p:nvSpPr>
          <p:cNvPr id="8" name="Titelplatzhalter 1"/>
          <p:cNvSpPr>
            <a:spLocks noGrp="1"/>
          </p:cNvSpPr>
          <p:nvPr>
            <p:ph type="title" hasCustomPrompt="1"/>
          </p:nvPr>
        </p:nvSpPr>
        <p:spPr>
          <a:xfrm>
            <a:off x="186259" y="240599"/>
            <a:ext cx="9608616" cy="733577"/>
          </a:xfrm>
          <a:prstGeom prst="rect">
            <a:avLst/>
          </a:prstGeom>
        </p:spPr>
        <p:txBody>
          <a:bodyPr vert="horz" lIns="86402" tIns="43201" rIns="86402" bIns="43201" rtlCol="0" anchor="ctr" anchorCtr="0">
            <a:noAutofit/>
          </a:bodyPr>
          <a:lstStyle>
            <a:lvl1pPr>
              <a:lnSpc>
                <a:spcPct val="100000"/>
              </a:lnSpc>
              <a:defRPr sz="2000"/>
            </a:lvl1pPr>
          </a:lstStyle>
          <a:p>
            <a:r>
              <a:rPr lang="de-DE" dirty="0"/>
              <a:t>HEADLINE</a:t>
            </a:r>
            <a:br>
              <a:rPr lang="de-DE" dirty="0"/>
            </a:br>
            <a:r>
              <a:rPr lang="de-DE" dirty="0"/>
              <a:t>HEADLINE</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with pictures + result box">
    <p:spTree>
      <p:nvGrpSpPr>
        <p:cNvPr id="1" name=""/>
        <p:cNvGrpSpPr/>
        <p:nvPr/>
      </p:nvGrpSpPr>
      <p:grpSpPr>
        <a:xfrm>
          <a:off x="0" y="0"/>
          <a:ext cx="0" cy="0"/>
          <a:chOff x="0" y="0"/>
          <a:chExt cx="0" cy="0"/>
        </a:xfrm>
      </p:grpSpPr>
      <p:sp>
        <p:nvSpPr>
          <p:cNvPr id="6" name="Textplatzhalter 7"/>
          <p:cNvSpPr>
            <a:spLocks noGrp="1"/>
          </p:cNvSpPr>
          <p:nvPr>
            <p:ph type="body" sz="quarter" idx="14"/>
          </p:nvPr>
        </p:nvSpPr>
        <p:spPr>
          <a:xfrm>
            <a:off x="6048375" y="1109500"/>
            <a:ext cx="5184775" cy="1770226"/>
          </a:xfrm>
          <a:prstGeom prst="rect">
            <a:avLst/>
          </a:prstGeom>
        </p:spPr>
        <p:txBody>
          <a:bodyPr tIns="0"/>
          <a:lstStyle>
            <a:lvl1pPr marL="256505" indent="-256505">
              <a:buFontTx/>
              <a:buBlip>
                <a:blip r:embed="rId2"/>
              </a:buBlip>
              <a:defRPr sz="1500"/>
            </a:lvl1pPr>
            <a:lvl2pPr marL="513010" indent="-256505">
              <a:defRPr lang="de-DE" sz="1500" b="0" kern="1200" dirty="0" smtClean="0">
                <a:solidFill>
                  <a:schemeClr val="tx1"/>
                </a:solidFill>
                <a:latin typeface="Arial" pitchFamily="34" charset="0"/>
                <a:ea typeface="+mn-ea"/>
                <a:cs typeface="Arial" pitchFamily="34" charset="0"/>
              </a:defRPr>
            </a:lvl2pPr>
            <a:lvl3pPr marL="756014" indent="-216004">
              <a:buFont typeface="Symbol" pitchFamily="18" charset="2"/>
              <a:buChar char="-"/>
              <a:defRPr lang="de-DE" sz="1300" b="1" kern="1200" baseline="0" dirty="0" smtClean="0">
                <a:solidFill>
                  <a:schemeClr val="tx1"/>
                </a:solidFill>
                <a:latin typeface="Arial" pitchFamily="34" charset="0"/>
                <a:ea typeface="+mn-ea"/>
                <a:cs typeface="Arial" pitchFamily="34" charset="0"/>
              </a:defRPr>
            </a:lvl3pPr>
            <a:lvl4pPr marL="1018520" indent="-216004">
              <a:defRPr lang="de-DE" sz="1300" b="0" kern="1200" dirty="0" smtClean="0">
                <a:solidFill>
                  <a:schemeClr val="tx1"/>
                </a:solidFill>
                <a:latin typeface="Arial" pitchFamily="34" charset="0"/>
                <a:ea typeface="+mn-ea"/>
                <a:cs typeface="Arial" pitchFamily="34" charset="0"/>
              </a:defRPr>
            </a:lvl4pPr>
          </a:lstStyle>
          <a:p>
            <a:pPr lvl="0"/>
            <a:r>
              <a:rPr lang="de-DE" dirty="0"/>
              <a:t>Textmasterformate durch Klicken bearbeiten</a:t>
            </a:r>
          </a:p>
          <a:p>
            <a:pPr marL="513010" lvl="1" indent="-256505" algn="l" defTabSz="864017" rtl="0" eaLnBrk="1" latinLnBrk="0" hangingPunct="1">
              <a:spcBef>
                <a:spcPct val="20000"/>
              </a:spcBef>
              <a:buFont typeface="Arial" pitchFamily="34" charset="0"/>
              <a:buChar char="–"/>
            </a:pPr>
            <a:r>
              <a:rPr lang="de-DE" dirty="0"/>
              <a:t>Zweite Ebene</a:t>
            </a:r>
          </a:p>
          <a:p>
            <a:pPr marL="756014" lvl="2" indent="-216004" algn="l" defTabSz="864017" rtl="0" eaLnBrk="1" latinLnBrk="0" hangingPunct="1">
              <a:spcBef>
                <a:spcPct val="20000"/>
              </a:spcBef>
              <a:buFont typeface="Symbol" pitchFamily="18" charset="2"/>
              <a:buChar char="-"/>
            </a:pPr>
            <a:r>
              <a:rPr lang="de-DE" dirty="0"/>
              <a:t>Dritte Ebene</a:t>
            </a:r>
          </a:p>
          <a:p>
            <a:pPr marL="1018520" lvl="3" indent="-216004" algn="l" defTabSz="864017" rtl="0" eaLnBrk="1" latinLnBrk="0" hangingPunct="1">
              <a:spcBef>
                <a:spcPct val="20000"/>
              </a:spcBef>
              <a:buFont typeface="Arial" pitchFamily="34" charset="0"/>
              <a:buChar char="–"/>
            </a:pPr>
            <a:r>
              <a:rPr lang="de-DE" dirty="0"/>
              <a:t>Vierte Ebene</a:t>
            </a:r>
          </a:p>
        </p:txBody>
      </p:sp>
      <p:sp>
        <p:nvSpPr>
          <p:cNvPr id="7" name="Textplatzhalter 7"/>
          <p:cNvSpPr>
            <a:spLocks noGrp="1"/>
          </p:cNvSpPr>
          <p:nvPr>
            <p:ph type="body" sz="quarter" idx="13"/>
          </p:nvPr>
        </p:nvSpPr>
        <p:spPr>
          <a:xfrm>
            <a:off x="284763" y="1109500"/>
            <a:ext cx="5187350" cy="4374305"/>
          </a:xfrm>
          <a:prstGeom prst="rect">
            <a:avLst/>
          </a:prstGeom>
        </p:spPr>
        <p:txBody>
          <a:bodyPr lIns="0" tIns="0"/>
          <a:lstStyle>
            <a:lvl1pPr marL="256505" indent="-256505">
              <a:buFontTx/>
              <a:buBlip>
                <a:blip r:embed="rId2"/>
              </a:buBlip>
              <a:defRPr sz="1500"/>
            </a:lvl1pPr>
            <a:lvl2pPr marL="513010" indent="-256505">
              <a:defRPr sz="1500" b="0"/>
            </a:lvl2pPr>
            <a:lvl3pPr marL="756014" indent="-216004">
              <a:buFont typeface="Symbol" pitchFamily="18" charset="2"/>
              <a:buChar char="-"/>
              <a:defRPr sz="1300" b="1"/>
            </a:lvl3pPr>
            <a:lvl4pPr marL="1018520" indent="-216004">
              <a:defRPr sz="1300" b="0"/>
            </a:lvl4p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p:txBody>
      </p:sp>
      <p:sp>
        <p:nvSpPr>
          <p:cNvPr id="9" name="Textplatzhalter 11"/>
          <p:cNvSpPr>
            <a:spLocks noGrp="1"/>
          </p:cNvSpPr>
          <p:nvPr>
            <p:ph type="body" sz="quarter" idx="15"/>
          </p:nvPr>
        </p:nvSpPr>
        <p:spPr>
          <a:xfrm>
            <a:off x="287338" y="4608512"/>
            <a:ext cx="5184776" cy="865187"/>
          </a:xfrm>
          <a:custGeom>
            <a:avLst/>
            <a:gdLst>
              <a:gd name="connsiteX0" fmla="*/ 0 w 3776663"/>
              <a:gd name="connsiteY0" fmla="*/ 0 h 811212"/>
              <a:gd name="connsiteX1" fmla="*/ 3776663 w 3776663"/>
              <a:gd name="connsiteY1" fmla="*/ 0 h 811212"/>
              <a:gd name="connsiteX2" fmla="*/ 3776663 w 3776663"/>
              <a:gd name="connsiteY2" fmla="*/ 811212 h 811212"/>
              <a:gd name="connsiteX3" fmla="*/ 0 w 3776663"/>
              <a:gd name="connsiteY3" fmla="*/ 811212 h 811212"/>
              <a:gd name="connsiteX4" fmla="*/ 0 w 3776663"/>
              <a:gd name="connsiteY4" fmla="*/ 0 h 811212"/>
              <a:gd name="connsiteX0" fmla="*/ 0 w 3776663"/>
              <a:gd name="connsiteY0" fmla="*/ 0 h 813809"/>
              <a:gd name="connsiteX1" fmla="*/ 3776663 w 3776663"/>
              <a:gd name="connsiteY1" fmla="*/ 0 h 813809"/>
              <a:gd name="connsiteX2" fmla="*/ 3776663 w 3776663"/>
              <a:gd name="connsiteY2" fmla="*/ 811212 h 813809"/>
              <a:gd name="connsiteX3" fmla="*/ 3147044 w 3776663"/>
              <a:gd name="connsiteY3" fmla="*/ 813809 h 813809"/>
              <a:gd name="connsiteX4" fmla="*/ 0 w 3776663"/>
              <a:gd name="connsiteY4" fmla="*/ 811212 h 813809"/>
              <a:gd name="connsiteX5" fmla="*/ 0 w 3776663"/>
              <a:gd name="connsiteY5" fmla="*/ 0 h 813809"/>
              <a:gd name="connsiteX0" fmla="*/ 0 w 3776663"/>
              <a:gd name="connsiteY0" fmla="*/ 0 h 813809"/>
              <a:gd name="connsiteX1" fmla="*/ 3776663 w 3776663"/>
              <a:gd name="connsiteY1" fmla="*/ 0 h 813809"/>
              <a:gd name="connsiteX2" fmla="*/ 3776663 w 3776663"/>
              <a:gd name="connsiteY2" fmla="*/ 541336 h 813809"/>
              <a:gd name="connsiteX3" fmla="*/ 3147044 w 3776663"/>
              <a:gd name="connsiteY3" fmla="*/ 813809 h 813809"/>
              <a:gd name="connsiteX4" fmla="*/ 0 w 3776663"/>
              <a:gd name="connsiteY4" fmla="*/ 811212 h 813809"/>
              <a:gd name="connsiteX5" fmla="*/ 0 w 3776663"/>
              <a:gd name="connsiteY5" fmla="*/ 0 h 813809"/>
              <a:gd name="connsiteX0" fmla="*/ 0 w 3776663"/>
              <a:gd name="connsiteY0" fmla="*/ 0 h 811212"/>
              <a:gd name="connsiteX1" fmla="*/ 3776663 w 3776663"/>
              <a:gd name="connsiteY1" fmla="*/ 0 h 811212"/>
              <a:gd name="connsiteX2" fmla="*/ 3776663 w 3776663"/>
              <a:gd name="connsiteY2" fmla="*/ 541336 h 811212"/>
              <a:gd name="connsiteX3" fmla="*/ 3236913 w 3776663"/>
              <a:gd name="connsiteY3" fmla="*/ 811211 h 811212"/>
              <a:gd name="connsiteX4" fmla="*/ 0 w 3776663"/>
              <a:gd name="connsiteY4" fmla="*/ 811212 h 811212"/>
              <a:gd name="connsiteX5" fmla="*/ 0 w 3776663"/>
              <a:gd name="connsiteY5" fmla="*/ 0 h 811212"/>
              <a:gd name="connsiteX0" fmla="*/ 0 w 3776663"/>
              <a:gd name="connsiteY0" fmla="*/ 0 h 811212"/>
              <a:gd name="connsiteX1" fmla="*/ 3776663 w 3776663"/>
              <a:gd name="connsiteY1" fmla="*/ 0 h 811212"/>
              <a:gd name="connsiteX2" fmla="*/ 3770498 w 3776663"/>
              <a:gd name="connsiteY2" fmla="*/ 582240 h 811212"/>
              <a:gd name="connsiteX3" fmla="*/ 3236913 w 3776663"/>
              <a:gd name="connsiteY3" fmla="*/ 811211 h 811212"/>
              <a:gd name="connsiteX4" fmla="*/ 0 w 3776663"/>
              <a:gd name="connsiteY4" fmla="*/ 811212 h 811212"/>
              <a:gd name="connsiteX5" fmla="*/ 0 w 3776663"/>
              <a:gd name="connsiteY5" fmla="*/ 0 h 811212"/>
              <a:gd name="connsiteX0" fmla="*/ 0 w 3776664"/>
              <a:gd name="connsiteY0" fmla="*/ 0 h 811212"/>
              <a:gd name="connsiteX1" fmla="*/ 3776663 w 3776664"/>
              <a:gd name="connsiteY1" fmla="*/ 0 h 811212"/>
              <a:gd name="connsiteX2" fmla="*/ 3776664 w 3776664"/>
              <a:gd name="connsiteY2" fmla="*/ 538825 h 811212"/>
              <a:gd name="connsiteX3" fmla="*/ 3236913 w 3776664"/>
              <a:gd name="connsiteY3" fmla="*/ 811211 h 811212"/>
              <a:gd name="connsiteX4" fmla="*/ 0 w 3776664"/>
              <a:gd name="connsiteY4" fmla="*/ 811212 h 811212"/>
              <a:gd name="connsiteX5" fmla="*/ 0 w 3776664"/>
              <a:gd name="connsiteY5" fmla="*/ 0 h 811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76664" h="811212">
                <a:moveTo>
                  <a:pt x="0" y="0"/>
                </a:moveTo>
                <a:lnTo>
                  <a:pt x="3776663" y="0"/>
                </a:lnTo>
                <a:cubicBezTo>
                  <a:pt x="3776663" y="179608"/>
                  <a:pt x="3776664" y="359217"/>
                  <a:pt x="3776664" y="538825"/>
                </a:cubicBezTo>
                <a:lnTo>
                  <a:pt x="3236913" y="811211"/>
                </a:lnTo>
                <a:lnTo>
                  <a:pt x="0" y="811212"/>
                </a:lnTo>
                <a:lnTo>
                  <a:pt x="0" y="0"/>
                </a:lnTo>
                <a:close/>
              </a:path>
            </a:pathLst>
          </a:custGeom>
          <a:solidFill>
            <a:srgbClr val="0075BE"/>
          </a:solidFill>
        </p:spPr>
        <p:txBody>
          <a:bodyPr/>
          <a:lstStyle>
            <a:lvl1pPr marL="0" indent="0">
              <a:buNone/>
              <a:defRPr sz="1200" b="1">
                <a:solidFill>
                  <a:schemeClr val="bg1"/>
                </a:solidFill>
              </a:defRPr>
            </a:lvl1pPr>
            <a:lvl2pPr marL="0" indent="0">
              <a:buNone/>
              <a:defRPr sz="1200" b="1">
                <a:solidFill>
                  <a:schemeClr val="bg1"/>
                </a:solidFill>
              </a:defRPr>
            </a:lvl2pPr>
            <a:lvl3pPr marL="0" indent="0">
              <a:buNone/>
              <a:defRPr sz="1200" b="1">
                <a:solidFill>
                  <a:schemeClr val="bg1"/>
                </a:solidFill>
              </a:defRPr>
            </a:lvl3pPr>
            <a:lvl4pPr marL="0" indent="0">
              <a:buNone/>
              <a:defRPr sz="1200" b="1">
                <a:solidFill>
                  <a:schemeClr val="bg1"/>
                </a:solidFill>
              </a:defRPr>
            </a:lvl4pPr>
            <a:lvl5pPr marL="0" indent="0">
              <a:buNone/>
              <a:defRPr sz="1200" b="1">
                <a:solidFill>
                  <a:schemeClr val="bg1"/>
                </a:solidFill>
              </a:defRPr>
            </a:lvl5pPr>
          </a:lstStyle>
          <a:p>
            <a:pPr lvl="0"/>
            <a:r>
              <a:rPr lang="de-DE" dirty="0"/>
              <a:t>Textmasterformate durch Klicken bearbeiten</a:t>
            </a:r>
          </a:p>
        </p:txBody>
      </p:sp>
      <p:sp>
        <p:nvSpPr>
          <p:cNvPr id="11" name="Bildplatzhalter 8"/>
          <p:cNvSpPr>
            <a:spLocks noGrp="1"/>
          </p:cNvSpPr>
          <p:nvPr>
            <p:ph type="pic" sz="quarter" idx="21"/>
          </p:nvPr>
        </p:nvSpPr>
        <p:spPr>
          <a:xfrm>
            <a:off x="8637588" y="3168649"/>
            <a:ext cx="1730375" cy="1731671"/>
          </a:xfrm>
          <a:custGeom>
            <a:avLst/>
            <a:gdLst>
              <a:gd name="connsiteX0" fmla="*/ 0 w 1627188"/>
              <a:gd name="connsiteY0" fmla="*/ 0 h 1081088"/>
              <a:gd name="connsiteX1" fmla="*/ 1627188 w 1627188"/>
              <a:gd name="connsiteY1" fmla="*/ 0 h 1081088"/>
              <a:gd name="connsiteX2" fmla="*/ 1627188 w 1627188"/>
              <a:gd name="connsiteY2" fmla="*/ 1081088 h 1081088"/>
              <a:gd name="connsiteX3" fmla="*/ 0 w 1627188"/>
              <a:gd name="connsiteY3" fmla="*/ 1081088 h 1081088"/>
              <a:gd name="connsiteX4" fmla="*/ 0 w 1627188"/>
              <a:gd name="connsiteY4" fmla="*/ 0 h 1081088"/>
              <a:gd name="connsiteX0" fmla="*/ 0 w 1627188"/>
              <a:gd name="connsiteY0" fmla="*/ 0 h 1081088"/>
              <a:gd name="connsiteX1" fmla="*/ 1627188 w 1627188"/>
              <a:gd name="connsiteY1" fmla="*/ 0 h 1081088"/>
              <a:gd name="connsiteX2" fmla="*/ 1627188 w 1627188"/>
              <a:gd name="connsiteY2" fmla="*/ 1081088 h 1081088"/>
              <a:gd name="connsiteX3" fmla="*/ 1348171 w 1627188"/>
              <a:gd name="connsiteY3" fmla="*/ 1079760 h 1081088"/>
              <a:gd name="connsiteX4" fmla="*/ 0 w 1627188"/>
              <a:gd name="connsiteY4" fmla="*/ 1081088 h 1081088"/>
              <a:gd name="connsiteX5" fmla="*/ 0 w 1627188"/>
              <a:gd name="connsiteY5" fmla="*/ 0 h 1081088"/>
              <a:gd name="connsiteX0" fmla="*/ 0 w 1627188"/>
              <a:gd name="connsiteY0" fmla="*/ 0 h 1081088"/>
              <a:gd name="connsiteX1" fmla="*/ 1627188 w 1627188"/>
              <a:gd name="connsiteY1" fmla="*/ 0 h 1081088"/>
              <a:gd name="connsiteX2" fmla="*/ 1627188 w 1627188"/>
              <a:gd name="connsiteY2" fmla="*/ 811213 h 1081088"/>
              <a:gd name="connsiteX3" fmla="*/ 1348171 w 1627188"/>
              <a:gd name="connsiteY3" fmla="*/ 1079760 h 1081088"/>
              <a:gd name="connsiteX4" fmla="*/ 0 w 1627188"/>
              <a:gd name="connsiteY4" fmla="*/ 1081088 h 1081088"/>
              <a:gd name="connsiteX5" fmla="*/ 0 w 1627188"/>
              <a:gd name="connsiteY5" fmla="*/ 0 h 1081088"/>
              <a:gd name="connsiteX0" fmla="*/ 0 w 1627188"/>
              <a:gd name="connsiteY0" fmla="*/ 1204 h 1082292"/>
              <a:gd name="connsiteX1" fmla="*/ 267208 w 1627188"/>
              <a:gd name="connsiteY1" fmla="*/ 0 h 1082292"/>
              <a:gd name="connsiteX2" fmla="*/ 1627188 w 1627188"/>
              <a:gd name="connsiteY2" fmla="*/ 1204 h 1082292"/>
              <a:gd name="connsiteX3" fmla="*/ 1627188 w 1627188"/>
              <a:gd name="connsiteY3" fmla="*/ 812417 h 1082292"/>
              <a:gd name="connsiteX4" fmla="*/ 1348171 w 1627188"/>
              <a:gd name="connsiteY4" fmla="*/ 1080964 h 1082292"/>
              <a:gd name="connsiteX5" fmla="*/ 0 w 1627188"/>
              <a:gd name="connsiteY5" fmla="*/ 1082292 h 1082292"/>
              <a:gd name="connsiteX6" fmla="*/ 0 w 1627188"/>
              <a:gd name="connsiteY6" fmla="*/ 1204 h 1082292"/>
              <a:gd name="connsiteX0" fmla="*/ 0 w 1627188"/>
              <a:gd name="connsiteY0" fmla="*/ 272667 h 1082292"/>
              <a:gd name="connsiteX1" fmla="*/ 267208 w 1627188"/>
              <a:gd name="connsiteY1" fmla="*/ 0 h 1082292"/>
              <a:gd name="connsiteX2" fmla="*/ 1627188 w 1627188"/>
              <a:gd name="connsiteY2" fmla="*/ 1204 h 1082292"/>
              <a:gd name="connsiteX3" fmla="*/ 1627188 w 1627188"/>
              <a:gd name="connsiteY3" fmla="*/ 812417 h 1082292"/>
              <a:gd name="connsiteX4" fmla="*/ 1348171 w 1627188"/>
              <a:gd name="connsiteY4" fmla="*/ 1080964 h 1082292"/>
              <a:gd name="connsiteX5" fmla="*/ 0 w 1627188"/>
              <a:gd name="connsiteY5" fmla="*/ 1082292 h 1082292"/>
              <a:gd name="connsiteX6" fmla="*/ 0 w 1627188"/>
              <a:gd name="connsiteY6" fmla="*/ 272667 h 1082292"/>
              <a:gd name="connsiteX0" fmla="*/ 0 w 1627188"/>
              <a:gd name="connsiteY0" fmla="*/ 272667 h 1082292"/>
              <a:gd name="connsiteX1" fmla="*/ 377 w 1627188"/>
              <a:gd name="connsiteY1" fmla="*/ 0 h 1082292"/>
              <a:gd name="connsiteX2" fmla="*/ 1627188 w 1627188"/>
              <a:gd name="connsiteY2" fmla="*/ 1204 h 1082292"/>
              <a:gd name="connsiteX3" fmla="*/ 1627188 w 1627188"/>
              <a:gd name="connsiteY3" fmla="*/ 812417 h 1082292"/>
              <a:gd name="connsiteX4" fmla="*/ 1348171 w 1627188"/>
              <a:gd name="connsiteY4" fmla="*/ 1080964 h 1082292"/>
              <a:gd name="connsiteX5" fmla="*/ 0 w 1627188"/>
              <a:gd name="connsiteY5" fmla="*/ 1082292 h 1082292"/>
              <a:gd name="connsiteX6" fmla="*/ 0 w 1627188"/>
              <a:gd name="connsiteY6" fmla="*/ 272667 h 1082292"/>
              <a:gd name="connsiteX0" fmla="*/ 0 w 1627188"/>
              <a:gd name="connsiteY0" fmla="*/ 544205 h 1353830"/>
              <a:gd name="connsiteX1" fmla="*/ 377 w 1627188"/>
              <a:gd name="connsiteY1" fmla="*/ 0 h 1353830"/>
              <a:gd name="connsiteX2" fmla="*/ 1627188 w 1627188"/>
              <a:gd name="connsiteY2" fmla="*/ 272742 h 1353830"/>
              <a:gd name="connsiteX3" fmla="*/ 1627188 w 1627188"/>
              <a:gd name="connsiteY3" fmla="*/ 1083955 h 1353830"/>
              <a:gd name="connsiteX4" fmla="*/ 1348171 w 1627188"/>
              <a:gd name="connsiteY4" fmla="*/ 1352502 h 1353830"/>
              <a:gd name="connsiteX5" fmla="*/ 0 w 1627188"/>
              <a:gd name="connsiteY5" fmla="*/ 1353830 h 1353830"/>
              <a:gd name="connsiteX6" fmla="*/ 0 w 1627188"/>
              <a:gd name="connsiteY6" fmla="*/ 544205 h 1353830"/>
              <a:gd name="connsiteX0" fmla="*/ 0 w 1627188"/>
              <a:gd name="connsiteY0" fmla="*/ 544205 h 1353830"/>
              <a:gd name="connsiteX1" fmla="*/ 377 w 1627188"/>
              <a:gd name="connsiteY1" fmla="*/ 0 h 1353830"/>
              <a:gd name="connsiteX2" fmla="*/ 1627188 w 1627188"/>
              <a:gd name="connsiteY2" fmla="*/ 1 h 1353830"/>
              <a:gd name="connsiteX3" fmla="*/ 1627188 w 1627188"/>
              <a:gd name="connsiteY3" fmla="*/ 1083955 h 1353830"/>
              <a:gd name="connsiteX4" fmla="*/ 1348171 w 1627188"/>
              <a:gd name="connsiteY4" fmla="*/ 1352502 h 1353830"/>
              <a:gd name="connsiteX5" fmla="*/ 0 w 1627188"/>
              <a:gd name="connsiteY5" fmla="*/ 1353830 h 1353830"/>
              <a:gd name="connsiteX6" fmla="*/ 0 w 1627188"/>
              <a:gd name="connsiteY6" fmla="*/ 544205 h 1353830"/>
              <a:gd name="connsiteX0" fmla="*/ 0 w 1627188"/>
              <a:gd name="connsiteY0" fmla="*/ 544205 h 1355420"/>
              <a:gd name="connsiteX1" fmla="*/ 377 w 1627188"/>
              <a:gd name="connsiteY1" fmla="*/ 0 h 1355420"/>
              <a:gd name="connsiteX2" fmla="*/ 1627188 w 1627188"/>
              <a:gd name="connsiteY2" fmla="*/ 1 h 1355420"/>
              <a:gd name="connsiteX3" fmla="*/ 1627188 w 1627188"/>
              <a:gd name="connsiteY3" fmla="*/ 1083955 h 1355420"/>
              <a:gd name="connsiteX4" fmla="*/ 1086261 w 1627188"/>
              <a:gd name="connsiteY4" fmla="*/ 1355420 h 1355420"/>
              <a:gd name="connsiteX5" fmla="*/ 0 w 1627188"/>
              <a:gd name="connsiteY5" fmla="*/ 1353830 h 1355420"/>
              <a:gd name="connsiteX6" fmla="*/ 0 w 1627188"/>
              <a:gd name="connsiteY6" fmla="*/ 544205 h 1355420"/>
              <a:gd name="connsiteX0" fmla="*/ 0 w 1627188"/>
              <a:gd name="connsiteY0" fmla="*/ 544205 h 1355420"/>
              <a:gd name="connsiteX1" fmla="*/ 377 w 1627188"/>
              <a:gd name="connsiteY1" fmla="*/ 0 h 1355420"/>
              <a:gd name="connsiteX2" fmla="*/ 1627188 w 1627188"/>
              <a:gd name="connsiteY2" fmla="*/ 1 h 1355420"/>
              <a:gd name="connsiteX3" fmla="*/ 1626732 w 1627188"/>
              <a:gd name="connsiteY3" fmla="*/ 1131908 h 1355420"/>
              <a:gd name="connsiteX4" fmla="*/ 1086261 w 1627188"/>
              <a:gd name="connsiteY4" fmla="*/ 1355420 h 1355420"/>
              <a:gd name="connsiteX5" fmla="*/ 0 w 1627188"/>
              <a:gd name="connsiteY5" fmla="*/ 1353830 h 1355420"/>
              <a:gd name="connsiteX6" fmla="*/ 0 w 1627188"/>
              <a:gd name="connsiteY6" fmla="*/ 544205 h 1355420"/>
              <a:gd name="connsiteX0" fmla="*/ 0 w 1627188"/>
              <a:gd name="connsiteY0" fmla="*/ 813062 h 1624277"/>
              <a:gd name="connsiteX1" fmla="*/ 377 w 1627188"/>
              <a:gd name="connsiteY1" fmla="*/ 0 h 1624277"/>
              <a:gd name="connsiteX2" fmla="*/ 1627188 w 1627188"/>
              <a:gd name="connsiteY2" fmla="*/ 268858 h 1624277"/>
              <a:gd name="connsiteX3" fmla="*/ 1626732 w 1627188"/>
              <a:gd name="connsiteY3" fmla="*/ 1400765 h 1624277"/>
              <a:gd name="connsiteX4" fmla="*/ 1086261 w 1627188"/>
              <a:gd name="connsiteY4" fmla="*/ 1624277 h 1624277"/>
              <a:gd name="connsiteX5" fmla="*/ 0 w 1627188"/>
              <a:gd name="connsiteY5" fmla="*/ 1622687 h 1624277"/>
              <a:gd name="connsiteX6" fmla="*/ 0 w 1627188"/>
              <a:gd name="connsiteY6" fmla="*/ 813062 h 1624277"/>
              <a:gd name="connsiteX0" fmla="*/ 0 w 1626811"/>
              <a:gd name="connsiteY0" fmla="*/ 813062 h 1624277"/>
              <a:gd name="connsiteX1" fmla="*/ 377 w 1626811"/>
              <a:gd name="connsiteY1" fmla="*/ 0 h 1624277"/>
              <a:gd name="connsiteX2" fmla="*/ 1626811 w 1626811"/>
              <a:gd name="connsiteY2" fmla="*/ 0 h 1624277"/>
              <a:gd name="connsiteX3" fmla="*/ 1626732 w 1626811"/>
              <a:gd name="connsiteY3" fmla="*/ 1400765 h 1624277"/>
              <a:gd name="connsiteX4" fmla="*/ 1086261 w 1626811"/>
              <a:gd name="connsiteY4" fmla="*/ 1624277 h 1624277"/>
              <a:gd name="connsiteX5" fmla="*/ 0 w 1626811"/>
              <a:gd name="connsiteY5" fmla="*/ 1622687 h 1624277"/>
              <a:gd name="connsiteX6" fmla="*/ 0 w 1626811"/>
              <a:gd name="connsiteY6" fmla="*/ 813062 h 1624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26811" h="1624277">
                <a:moveTo>
                  <a:pt x="0" y="813062"/>
                </a:moveTo>
                <a:cubicBezTo>
                  <a:pt x="126" y="722173"/>
                  <a:pt x="251" y="90889"/>
                  <a:pt x="377" y="0"/>
                </a:cubicBezTo>
                <a:lnTo>
                  <a:pt x="1626811" y="0"/>
                </a:lnTo>
                <a:cubicBezTo>
                  <a:pt x="1626785" y="466922"/>
                  <a:pt x="1626758" y="933843"/>
                  <a:pt x="1626732" y="1400765"/>
                </a:cubicBezTo>
                <a:lnTo>
                  <a:pt x="1086261" y="1624277"/>
                </a:lnTo>
                <a:lnTo>
                  <a:pt x="0" y="1622687"/>
                </a:lnTo>
                <a:lnTo>
                  <a:pt x="0" y="813062"/>
                </a:lnTo>
                <a:close/>
              </a:path>
            </a:pathLst>
          </a:custGeom>
          <a:solidFill>
            <a:srgbClr val="73AAD9"/>
          </a:solidFill>
        </p:spPr>
        <p:txBody>
          <a:bodyPr lIns="180000" anchor="ctr" anchorCtr="0"/>
          <a:lstStyle>
            <a:lvl1pPr>
              <a:buNone/>
              <a:defRPr>
                <a:solidFill>
                  <a:schemeClr val="bg1"/>
                </a:solidFill>
              </a:defRPr>
            </a:lvl1pPr>
          </a:lstStyle>
          <a:p>
            <a:endParaRPr lang="de-DE" dirty="0"/>
          </a:p>
        </p:txBody>
      </p:sp>
      <p:sp>
        <p:nvSpPr>
          <p:cNvPr id="12" name="Bildplatzhalter 8"/>
          <p:cNvSpPr>
            <a:spLocks noGrp="1"/>
          </p:cNvSpPr>
          <p:nvPr>
            <p:ph type="pic" sz="quarter" idx="18"/>
          </p:nvPr>
        </p:nvSpPr>
        <p:spPr>
          <a:xfrm>
            <a:off x="6913563" y="4032250"/>
            <a:ext cx="2016125" cy="1441449"/>
          </a:xfrm>
          <a:custGeom>
            <a:avLst/>
            <a:gdLst>
              <a:gd name="connsiteX0" fmla="*/ 0 w 1627188"/>
              <a:gd name="connsiteY0" fmla="*/ 0 h 1081088"/>
              <a:gd name="connsiteX1" fmla="*/ 1627188 w 1627188"/>
              <a:gd name="connsiteY1" fmla="*/ 0 h 1081088"/>
              <a:gd name="connsiteX2" fmla="*/ 1627188 w 1627188"/>
              <a:gd name="connsiteY2" fmla="*/ 1081088 h 1081088"/>
              <a:gd name="connsiteX3" fmla="*/ 0 w 1627188"/>
              <a:gd name="connsiteY3" fmla="*/ 1081088 h 1081088"/>
              <a:gd name="connsiteX4" fmla="*/ 0 w 1627188"/>
              <a:gd name="connsiteY4" fmla="*/ 0 h 1081088"/>
              <a:gd name="connsiteX0" fmla="*/ 0 w 1627188"/>
              <a:gd name="connsiteY0" fmla="*/ 0 h 1081088"/>
              <a:gd name="connsiteX1" fmla="*/ 1627188 w 1627188"/>
              <a:gd name="connsiteY1" fmla="*/ 0 h 1081088"/>
              <a:gd name="connsiteX2" fmla="*/ 1627188 w 1627188"/>
              <a:gd name="connsiteY2" fmla="*/ 1081088 h 1081088"/>
              <a:gd name="connsiteX3" fmla="*/ 1348171 w 1627188"/>
              <a:gd name="connsiteY3" fmla="*/ 1079760 h 1081088"/>
              <a:gd name="connsiteX4" fmla="*/ 0 w 1627188"/>
              <a:gd name="connsiteY4" fmla="*/ 1081088 h 1081088"/>
              <a:gd name="connsiteX5" fmla="*/ 0 w 1627188"/>
              <a:gd name="connsiteY5" fmla="*/ 0 h 1081088"/>
              <a:gd name="connsiteX0" fmla="*/ 0 w 1627188"/>
              <a:gd name="connsiteY0" fmla="*/ 0 h 1081088"/>
              <a:gd name="connsiteX1" fmla="*/ 1627188 w 1627188"/>
              <a:gd name="connsiteY1" fmla="*/ 0 h 1081088"/>
              <a:gd name="connsiteX2" fmla="*/ 1627188 w 1627188"/>
              <a:gd name="connsiteY2" fmla="*/ 811213 h 1081088"/>
              <a:gd name="connsiteX3" fmla="*/ 1348171 w 1627188"/>
              <a:gd name="connsiteY3" fmla="*/ 1079760 h 1081088"/>
              <a:gd name="connsiteX4" fmla="*/ 0 w 1627188"/>
              <a:gd name="connsiteY4" fmla="*/ 1081088 h 1081088"/>
              <a:gd name="connsiteX5" fmla="*/ 0 w 1627188"/>
              <a:gd name="connsiteY5" fmla="*/ 0 h 1081088"/>
              <a:gd name="connsiteX0" fmla="*/ 0 w 1627188"/>
              <a:gd name="connsiteY0" fmla="*/ 1204 h 1082292"/>
              <a:gd name="connsiteX1" fmla="*/ 267208 w 1627188"/>
              <a:gd name="connsiteY1" fmla="*/ 0 h 1082292"/>
              <a:gd name="connsiteX2" fmla="*/ 1627188 w 1627188"/>
              <a:gd name="connsiteY2" fmla="*/ 1204 h 1082292"/>
              <a:gd name="connsiteX3" fmla="*/ 1627188 w 1627188"/>
              <a:gd name="connsiteY3" fmla="*/ 812417 h 1082292"/>
              <a:gd name="connsiteX4" fmla="*/ 1348171 w 1627188"/>
              <a:gd name="connsiteY4" fmla="*/ 1080964 h 1082292"/>
              <a:gd name="connsiteX5" fmla="*/ 0 w 1627188"/>
              <a:gd name="connsiteY5" fmla="*/ 1082292 h 1082292"/>
              <a:gd name="connsiteX6" fmla="*/ 0 w 1627188"/>
              <a:gd name="connsiteY6" fmla="*/ 1204 h 1082292"/>
              <a:gd name="connsiteX0" fmla="*/ 0 w 1627188"/>
              <a:gd name="connsiteY0" fmla="*/ 272667 h 1082292"/>
              <a:gd name="connsiteX1" fmla="*/ 267208 w 1627188"/>
              <a:gd name="connsiteY1" fmla="*/ 0 h 1082292"/>
              <a:gd name="connsiteX2" fmla="*/ 1627188 w 1627188"/>
              <a:gd name="connsiteY2" fmla="*/ 1204 h 1082292"/>
              <a:gd name="connsiteX3" fmla="*/ 1627188 w 1627188"/>
              <a:gd name="connsiteY3" fmla="*/ 812417 h 1082292"/>
              <a:gd name="connsiteX4" fmla="*/ 1348171 w 1627188"/>
              <a:gd name="connsiteY4" fmla="*/ 1080964 h 1082292"/>
              <a:gd name="connsiteX5" fmla="*/ 0 w 1627188"/>
              <a:gd name="connsiteY5" fmla="*/ 1082292 h 1082292"/>
              <a:gd name="connsiteX6" fmla="*/ 0 w 1627188"/>
              <a:gd name="connsiteY6" fmla="*/ 272667 h 1082292"/>
              <a:gd name="connsiteX0" fmla="*/ 0 w 1627188"/>
              <a:gd name="connsiteY0" fmla="*/ 272667 h 1082292"/>
              <a:gd name="connsiteX1" fmla="*/ 377 w 1627188"/>
              <a:gd name="connsiteY1" fmla="*/ 0 h 1082292"/>
              <a:gd name="connsiteX2" fmla="*/ 1627188 w 1627188"/>
              <a:gd name="connsiteY2" fmla="*/ 1204 h 1082292"/>
              <a:gd name="connsiteX3" fmla="*/ 1627188 w 1627188"/>
              <a:gd name="connsiteY3" fmla="*/ 812417 h 1082292"/>
              <a:gd name="connsiteX4" fmla="*/ 1348171 w 1627188"/>
              <a:gd name="connsiteY4" fmla="*/ 1080964 h 1082292"/>
              <a:gd name="connsiteX5" fmla="*/ 0 w 1627188"/>
              <a:gd name="connsiteY5" fmla="*/ 1082292 h 1082292"/>
              <a:gd name="connsiteX6" fmla="*/ 0 w 1627188"/>
              <a:gd name="connsiteY6" fmla="*/ 272667 h 1082292"/>
              <a:gd name="connsiteX0" fmla="*/ 0 w 1627188"/>
              <a:gd name="connsiteY0" fmla="*/ 813562 h 1623187"/>
              <a:gd name="connsiteX1" fmla="*/ 753 w 1627188"/>
              <a:gd name="connsiteY1" fmla="*/ 0 h 1623187"/>
              <a:gd name="connsiteX2" fmla="*/ 1627188 w 1627188"/>
              <a:gd name="connsiteY2" fmla="*/ 542099 h 1623187"/>
              <a:gd name="connsiteX3" fmla="*/ 1627188 w 1627188"/>
              <a:gd name="connsiteY3" fmla="*/ 1353312 h 1623187"/>
              <a:gd name="connsiteX4" fmla="*/ 1348171 w 1627188"/>
              <a:gd name="connsiteY4" fmla="*/ 1621859 h 1623187"/>
              <a:gd name="connsiteX5" fmla="*/ 0 w 1627188"/>
              <a:gd name="connsiteY5" fmla="*/ 1623187 h 1623187"/>
              <a:gd name="connsiteX6" fmla="*/ 0 w 1627188"/>
              <a:gd name="connsiteY6" fmla="*/ 813562 h 1623187"/>
              <a:gd name="connsiteX0" fmla="*/ 0 w 1627188"/>
              <a:gd name="connsiteY0" fmla="*/ 813562 h 1623187"/>
              <a:gd name="connsiteX1" fmla="*/ 753 w 1627188"/>
              <a:gd name="connsiteY1" fmla="*/ 0 h 1623187"/>
              <a:gd name="connsiteX2" fmla="*/ 1627188 w 1627188"/>
              <a:gd name="connsiteY2" fmla="*/ 0 h 1623187"/>
              <a:gd name="connsiteX3" fmla="*/ 1627188 w 1627188"/>
              <a:gd name="connsiteY3" fmla="*/ 1353312 h 1623187"/>
              <a:gd name="connsiteX4" fmla="*/ 1348171 w 1627188"/>
              <a:gd name="connsiteY4" fmla="*/ 1621859 h 1623187"/>
              <a:gd name="connsiteX5" fmla="*/ 0 w 1627188"/>
              <a:gd name="connsiteY5" fmla="*/ 1623187 h 1623187"/>
              <a:gd name="connsiteX6" fmla="*/ 0 w 1627188"/>
              <a:gd name="connsiteY6" fmla="*/ 813562 h 1623187"/>
              <a:gd name="connsiteX0" fmla="*/ 0 w 1627188"/>
              <a:gd name="connsiteY0" fmla="*/ 813562 h 1623187"/>
              <a:gd name="connsiteX1" fmla="*/ 753 w 1627188"/>
              <a:gd name="connsiteY1" fmla="*/ 540895 h 1623187"/>
              <a:gd name="connsiteX2" fmla="*/ 1627188 w 1627188"/>
              <a:gd name="connsiteY2" fmla="*/ 0 h 1623187"/>
              <a:gd name="connsiteX3" fmla="*/ 1627188 w 1627188"/>
              <a:gd name="connsiteY3" fmla="*/ 1353312 h 1623187"/>
              <a:gd name="connsiteX4" fmla="*/ 1348171 w 1627188"/>
              <a:gd name="connsiteY4" fmla="*/ 1621859 h 1623187"/>
              <a:gd name="connsiteX5" fmla="*/ 0 w 1627188"/>
              <a:gd name="connsiteY5" fmla="*/ 1623187 h 1623187"/>
              <a:gd name="connsiteX6" fmla="*/ 0 w 1627188"/>
              <a:gd name="connsiteY6" fmla="*/ 813562 h 1623187"/>
              <a:gd name="connsiteX0" fmla="*/ 0 w 1627188"/>
              <a:gd name="connsiteY0" fmla="*/ 272667 h 1082292"/>
              <a:gd name="connsiteX1" fmla="*/ 753 w 1627188"/>
              <a:gd name="connsiteY1" fmla="*/ 0 h 1082292"/>
              <a:gd name="connsiteX2" fmla="*/ 1627188 w 1627188"/>
              <a:gd name="connsiteY2" fmla="*/ 0 h 1082292"/>
              <a:gd name="connsiteX3" fmla="*/ 1627188 w 1627188"/>
              <a:gd name="connsiteY3" fmla="*/ 812417 h 1082292"/>
              <a:gd name="connsiteX4" fmla="*/ 1348171 w 1627188"/>
              <a:gd name="connsiteY4" fmla="*/ 1080964 h 1082292"/>
              <a:gd name="connsiteX5" fmla="*/ 0 w 1627188"/>
              <a:gd name="connsiteY5" fmla="*/ 1082292 h 1082292"/>
              <a:gd name="connsiteX6" fmla="*/ 0 w 1627188"/>
              <a:gd name="connsiteY6" fmla="*/ 272667 h 1082292"/>
              <a:gd name="connsiteX0" fmla="*/ 0 w 1627188"/>
              <a:gd name="connsiteY0" fmla="*/ 272667 h 1082743"/>
              <a:gd name="connsiteX1" fmla="*/ 753 w 1627188"/>
              <a:gd name="connsiteY1" fmla="*/ 0 h 1082743"/>
              <a:gd name="connsiteX2" fmla="*/ 1627188 w 1627188"/>
              <a:gd name="connsiteY2" fmla="*/ 0 h 1082743"/>
              <a:gd name="connsiteX3" fmla="*/ 1627188 w 1627188"/>
              <a:gd name="connsiteY3" fmla="*/ 812417 h 1082743"/>
              <a:gd name="connsiteX4" fmla="*/ 1175178 w 1627188"/>
              <a:gd name="connsiteY4" fmla="*/ 1082743 h 1082743"/>
              <a:gd name="connsiteX5" fmla="*/ 0 w 1627188"/>
              <a:gd name="connsiteY5" fmla="*/ 1082292 h 1082743"/>
              <a:gd name="connsiteX6" fmla="*/ 0 w 1627188"/>
              <a:gd name="connsiteY6" fmla="*/ 272667 h 1082743"/>
              <a:gd name="connsiteX0" fmla="*/ 0 w 1634229"/>
              <a:gd name="connsiteY0" fmla="*/ 272667 h 1082743"/>
              <a:gd name="connsiteX1" fmla="*/ 753 w 1634229"/>
              <a:gd name="connsiteY1" fmla="*/ 0 h 1082743"/>
              <a:gd name="connsiteX2" fmla="*/ 1627188 w 1634229"/>
              <a:gd name="connsiteY2" fmla="*/ 0 h 1082743"/>
              <a:gd name="connsiteX3" fmla="*/ 1634229 w 1634229"/>
              <a:gd name="connsiteY3" fmla="*/ 859359 h 1082743"/>
              <a:gd name="connsiteX4" fmla="*/ 1175178 w 1634229"/>
              <a:gd name="connsiteY4" fmla="*/ 1082743 h 1082743"/>
              <a:gd name="connsiteX5" fmla="*/ 0 w 1634229"/>
              <a:gd name="connsiteY5" fmla="*/ 1082292 h 1082743"/>
              <a:gd name="connsiteX6" fmla="*/ 0 w 1634229"/>
              <a:gd name="connsiteY6" fmla="*/ 272667 h 1082743"/>
              <a:gd name="connsiteX0" fmla="*/ 0 w 1634229"/>
              <a:gd name="connsiteY0" fmla="*/ 272667 h 1082743"/>
              <a:gd name="connsiteX1" fmla="*/ 753 w 1634229"/>
              <a:gd name="connsiteY1" fmla="*/ 0 h 1082743"/>
              <a:gd name="connsiteX2" fmla="*/ 1627188 w 1634229"/>
              <a:gd name="connsiteY2" fmla="*/ 0 h 1082743"/>
              <a:gd name="connsiteX3" fmla="*/ 1634229 w 1634229"/>
              <a:gd name="connsiteY3" fmla="*/ 859359 h 1082743"/>
              <a:gd name="connsiteX4" fmla="*/ 1085884 w 1634229"/>
              <a:gd name="connsiteY4" fmla="*/ 1082743 h 1082743"/>
              <a:gd name="connsiteX5" fmla="*/ 0 w 1634229"/>
              <a:gd name="connsiteY5" fmla="*/ 1082292 h 1082743"/>
              <a:gd name="connsiteX6" fmla="*/ 0 w 1634229"/>
              <a:gd name="connsiteY6" fmla="*/ 272667 h 1082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34229" h="1082743">
                <a:moveTo>
                  <a:pt x="0" y="272667"/>
                </a:moveTo>
                <a:cubicBezTo>
                  <a:pt x="126" y="181778"/>
                  <a:pt x="627" y="90889"/>
                  <a:pt x="753" y="0"/>
                </a:cubicBezTo>
                <a:lnTo>
                  <a:pt x="1627188" y="0"/>
                </a:lnTo>
                <a:lnTo>
                  <a:pt x="1634229" y="859359"/>
                </a:lnTo>
                <a:lnTo>
                  <a:pt x="1085884" y="1082743"/>
                </a:lnTo>
                <a:lnTo>
                  <a:pt x="0" y="1082292"/>
                </a:lnTo>
                <a:lnTo>
                  <a:pt x="0" y="272667"/>
                </a:lnTo>
                <a:close/>
              </a:path>
            </a:pathLst>
          </a:custGeom>
          <a:solidFill>
            <a:srgbClr val="0075BE"/>
          </a:solidFill>
        </p:spPr>
        <p:txBody>
          <a:bodyPr lIns="180000" anchor="ctr" anchorCtr="0"/>
          <a:lstStyle>
            <a:lvl1pPr>
              <a:buNone/>
              <a:defRPr>
                <a:solidFill>
                  <a:schemeClr val="bg1"/>
                </a:solidFill>
              </a:defRPr>
            </a:lvl1pPr>
          </a:lstStyle>
          <a:p>
            <a:endParaRPr lang="de-DE" dirty="0"/>
          </a:p>
        </p:txBody>
      </p:sp>
      <p:sp>
        <p:nvSpPr>
          <p:cNvPr id="13" name="Titelplatzhalter 1"/>
          <p:cNvSpPr>
            <a:spLocks noGrp="1"/>
          </p:cNvSpPr>
          <p:nvPr>
            <p:ph type="title" hasCustomPrompt="1"/>
          </p:nvPr>
        </p:nvSpPr>
        <p:spPr>
          <a:xfrm>
            <a:off x="186259" y="240599"/>
            <a:ext cx="9608616" cy="733577"/>
          </a:xfrm>
          <a:prstGeom prst="rect">
            <a:avLst/>
          </a:prstGeom>
        </p:spPr>
        <p:txBody>
          <a:bodyPr vert="horz" lIns="86402" tIns="43201" rIns="86402" bIns="43201" rtlCol="0" anchor="ctr" anchorCtr="0">
            <a:noAutofit/>
          </a:bodyPr>
          <a:lstStyle>
            <a:lvl1pPr>
              <a:lnSpc>
                <a:spcPct val="100000"/>
              </a:lnSpc>
              <a:defRPr sz="2000"/>
            </a:lvl1pPr>
          </a:lstStyle>
          <a:p>
            <a:r>
              <a:rPr lang="de-DE" dirty="0"/>
              <a:t>HEADLINE</a:t>
            </a:r>
            <a:br>
              <a:rPr lang="de-DE" dirty="0"/>
            </a:br>
            <a:r>
              <a:rPr lang="de-DE" dirty="0"/>
              <a:t>HEADLINE</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icture">
    <p:spTree>
      <p:nvGrpSpPr>
        <p:cNvPr id="1" name=""/>
        <p:cNvGrpSpPr/>
        <p:nvPr/>
      </p:nvGrpSpPr>
      <p:grpSpPr>
        <a:xfrm>
          <a:off x="0" y="0"/>
          <a:ext cx="0" cy="0"/>
          <a:chOff x="0" y="0"/>
          <a:chExt cx="0" cy="0"/>
        </a:xfrm>
      </p:grpSpPr>
      <p:sp>
        <p:nvSpPr>
          <p:cNvPr id="9" name="Freihandform 8"/>
          <p:cNvSpPr/>
          <p:nvPr userDrawn="1"/>
        </p:nvSpPr>
        <p:spPr>
          <a:xfrm>
            <a:off x="359943" y="1635125"/>
            <a:ext cx="10502129" cy="3765550"/>
          </a:xfrm>
          <a:custGeom>
            <a:avLst/>
            <a:gdLst>
              <a:gd name="connsiteX0" fmla="*/ 0 w 8099369"/>
              <a:gd name="connsiteY0" fmla="*/ 0 h 3765550"/>
              <a:gd name="connsiteX1" fmla="*/ 8099369 w 8099369"/>
              <a:gd name="connsiteY1" fmla="*/ 0 h 3765550"/>
              <a:gd name="connsiteX2" fmla="*/ 8099369 w 8099369"/>
              <a:gd name="connsiteY2" fmla="*/ 3765550 h 3765550"/>
              <a:gd name="connsiteX3" fmla="*/ 0 w 8099369"/>
              <a:gd name="connsiteY3" fmla="*/ 3765550 h 3765550"/>
              <a:gd name="connsiteX4" fmla="*/ 0 w 8099369"/>
              <a:gd name="connsiteY4" fmla="*/ 0 h 3765550"/>
              <a:gd name="connsiteX0" fmla="*/ 0 w 8099369"/>
              <a:gd name="connsiteY0" fmla="*/ 0 h 3765550"/>
              <a:gd name="connsiteX1" fmla="*/ 539694 w 8099369"/>
              <a:gd name="connsiteY1" fmla="*/ 3175 h 3765550"/>
              <a:gd name="connsiteX2" fmla="*/ 8099369 w 8099369"/>
              <a:gd name="connsiteY2" fmla="*/ 0 h 3765550"/>
              <a:gd name="connsiteX3" fmla="*/ 8099369 w 8099369"/>
              <a:gd name="connsiteY3" fmla="*/ 3765550 h 3765550"/>
              <a:gd name="connsiteX4" fmla="*/ 0 w 8099369"/>
              <a:gd name="connsiteY4" fmla="*/ 3765550 h 3765550"/>
              <a:gd name="connsiteX5" fmla="*/ 0 w 8099369"/>
              <a:gd name="connsiteY5" fmla="*/ 0 h 3765550"/>
              <a:gd name="connsiteX0" fmla="*/ 0 w 8099369"/>
              <a:gd name="connsiteY0" fmla="*/ 0 h 3765550"/>
              <a:gd name="connsiteX1" fmla="*/ 539694 w 8099369"/>
              <a:gd name="connsiteY1" fmla="*/ 3175 h 3765550"/>
              <a:gd name="connsiteX2" fmla="*/ 8099369 w 8099369"/>
              <a:gd name="connsiteY2" fmla="*/ 0 h 3765550"/>
              <a:gd name="connsiteX3" fmla="*/ 8099369 w 8099369"/>
              <a:gd name="connsiteY3" fmla="*/ 3765550 h 3765550"/>
              <a:gd name="connsiteX4" fmla="*/ 6740469 w 8099369"/>
              <a:gd name="connsiteY4" fmla="*/ 3765550 h 3765550"/>
              <a:gd name="connsiteX5" fmla="*/ 0 w 8099369"/>
              <a:gd name="connsiteY5" fmla="*/ 3765550 h 3765550"/>
              <a:gd name="connsiteX6" fmla="*/ 0 w 8099369"/>
              <a:gd name="connsiteY6" fmla="*/ 0 h 3765550"/>
              <a:gd name="connsiteX0" fmla="*/ 0 w 8099369"/>
              <a:gd name="connsiteY0" fmla="*/ 0 h 3765550"/>
              <a:gd name="connsiteX1" fmla="*/ 539694 w 8099369"/>
              <a:gd name="connsiteY1" fmla="*/ 3175 h 3765550"/>
              <a:gd name="connsiteX2" fmla="*/ 8099369 w 8099369"/>
              <a:gd name="connsiteY2" fmla="*/ 0 h 3765550"/>
              <a:gd name="connsiteX3" fmla="*/ 8099369 w 8099369"/>
              <a:gd name="connsiteY3" fmla="*/ 3225142 h 3765550"/>
              <a:gd name="connsiteX4" fmla="*/ 6740469 w 8099369"/>
              <a:gd name="connsiteY4" fmla="*/ 3765550 h 3765550"/>
              <a:gd name="connsiteX5" fmla="*/ 0 w 8099369"/>
              <a:gd name="connsiteY5" fmla="*/ 3765550 h 3765550"/>
              <a:gd name="connsiteX6" fmla="*/ 0 w 8099369"/>
              <a:gd name="connsiteY6" fmla="*/ 0 h 3765550"/>
              <a:gd name="connsiteX0" fmla="*/ 0 w 8099369"/>
              <a:gd name="connsiteY0" fmla="*/ 254812 h 3765550"/>
              <a:gd name="connsiteX1" fmla="*/ 539694 w 8099369"/>
              <a:gd name="connsiteY1" fmla="*/ 3175 h 3765550"/>
              <a:gd name="connsiteX2" fmla="*/ 8099369 w 8099369"/>
              <a:gd name="connsiteY2" fmla="*/ 0 h 3765550"/>
              <a:gd name="connsiteX3" fmla="*/ 8099369 w 8099369"/>
              <a:gd name="connsiteY3" fmla="*/ 3225142 h 3765550"/>
              <a:gd name="connsiteX4" fmla="*/ 6740469 w 8099369"/>
              <a:gd name="connsiteY4" fmla="*/ 3765550 h 3765550"/>
              <a:gd name="connsiteX5" fmla="*/ 0 w 8099369"/>
              <a:gd name="connsiteY5" fmla="*/ 3765550 h 3765550"/>
              <a:gd name="connsiteX6" fmla="*/ 0 w 8099369"/>
              <a:gd name="connsiteY6" fmla="*/ 254812 h 3765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99369" h="3765550">
                <a:moveTo>
                  <a:pt x="0" y="254812"/>
                </a:moveTo>
                <a:lnTo>
                  <a:pt x="539694" y="3175"/>
                </a:lnTo>
                <a:lnTo>
                  <a:pt x="8099369" y="0"/>
                </a:lnTo>
                <a:lnTo>
                  <a:pt x="8099369" y="3225142"/>
                </a:lnTo>
                <a:lnTo>
                  <a:pt x="6740469" y="3765550"/>
                </a:lnTo>
                <a:lnTo>
                  <a:pt x="0" y="3765550"/>
                </a:lnTo>
                <a:lnTo>
                  <a:pt x="0" y="254812"/>
                </a:lnTo>
                <a:close/>
              </a:path>
            </a:pathLst>
          </a:custGeom>
        </p:spPr>
        <p:txBody>
          <a:bodyPr vert="horz" lIns="0" tIns="34016" rIns="86402" bIns="43201" rtlCol="0">
            <a:normAutofit/>
          </a:bodyPr>
          <a:lstStyle/>
          <a:p>
            <a:pPr marL="0" indent="0" algn="l" defTabSz="864017" rtl="0" eaLnBrk="1" latinLnBrk="0" hangingPunct="1">
              <a:spcBef>
                <a:spcPct val="20000"/>
              </a:spcBef>
              <a:buFont typeface="Arial" pitchFamily="34" charset="0"/>
              <a:buNone/>
            </a:pPr>
            <a:endParaRPr lang="de-DE" sz="3200" b="1" kern="1200" dirty="0">
              <a:solidFill>
                <a:schemeClr val="tx1"/>
              </a:solidFill>
              <a:latin typeface="Arial" pitchFamily="34" charset="0"/>
              <a:ea typeface="+mn-ea"/>
              <a:cs typeface="Arial" pitchFamily="34" charset="0"/>
            </a:endParaRPr>
          </a:p>
        </p:txBody>
      </p:sp>
      <p:sp>
        <p:nvSpPr>
          <p:cNvPr id="12" name="Bildplatzhalter 6"/>
          <p:cNvSpPr>
            <a:spLocks noGrp="1"/>
          </p:cNvSpPr>
          <p:nvPr>
            <p:ph type="pic" sz="quarter" idx="18"/>
          </p:nvPr>
        </p:nvSpPr>
        <p:spPr>
          <a:xfrm>
            <a:off x="287339" y="1152524"/>
            <a:ext cx="10945812" cy="4321175"/>
          </a:xfrm>
          <a:custGeom>
            <a:avLst/>
            <a:gdLst>
              <a:gd name="connsiteX0" fmla="*/ 0 w 8099425"/>
              <a:gd name="connsiteY0" fmla="*/ 0 h 3781425"/>
              <a:gd name="connsiteX1" fmla="*/ 8099425 w 8099425"/>
              <a:gd name="connsiteY1" fmla="*/ 0 h 3781425"/>
              <a:gd name="connsiteX2" fmla="*/ 8099425 w 8099425"/>
              <a:gd name="connsiteY2" fmla="*/ 3781425 h 3781425"/>
              <a:gd name="connsiteX3" fmla="*/ 0 w 8099425"/>
              <a:gd name="connsiteY3" fmla="*/ 3781425 h 3781425"/>
              <a:gd name="connsiteX4" fmla="*/ 0 w 8099425"/>
              <a:gd name="connsiteY4" fmla="*/ 0 h 3781425"/>
              <a:gd name="connsiteX0" fmla="*/ 0 w 8099425"/>
              <a:gd name="connsiteY0" fmla="*/ 0 h 3786468"/>
              <a:gd name="connsiteX1" fmla="*/ 8099425 w 8099425"/>
              <a:gd name="connsiteY1" fmla="*/ 0 h 3786468"/>
              <a:gd name="connsiteX2" fmla="*/ 8099425 w 8099425"/>
              <a:gd name="connsiteY2" fmla="*/ 3781425 h 3786468"/>
              <a:gd name="connsiteX3" fmla="*/ 6740525 w 8099425"/>
              <a:gd name="connsiteY3" fmla="*/ 3786468 h 3786468"/>
              <a:gd name="connsiteX4" fmla="*/ 0 w 8099425"/>
              <a:gd name="connsiteY4" fmla="*/ 3781425 h 3786468"/>
              <a:gd name="connsiteX5" fmla="*/ 0 w 8099425"/>
              <a:gd name="connsiteY5" fmla="*/ 0 h 3786468"/>
              <a:gd name="connsiteX0" fmla="*/ 0 w 8099425"/>
              <a:gd name="connsiteY0" fmla="*/ 0 h 3781425"/>
              <a:gd name="connsiteX1" fmla="*/ 8099425 w 8099425"/>
              <a:gd name="connsiteY1" fmla="*/ 0 h 3781425"/>
              <a:gd name="connsiteX2" fmla="*/ 8099425 w 8099425"/>
              <a:gd name="connsiteY2" fmla="*/ 3781425 h 3781425"/>
              <a:gd name="connsiteX3" fmla="*/ 6750050 w 8099425"/>
              <a:gd name="connsiteY3" fmla="*/ 3781424 h 3781425"/>
              <a:gd name="connsiteX4" fmla="*/ 0 w 8099425"/>
              <a:gd name="connsiteY4" fmla="*/ 3781425 h 3781425"/>
              <a:gd name="connsiteX5" fmla="*/ 0 w 8099425"/>
              <a:gd name="connsiteY5" fmla="*/ 0 h 3781425"/>
              <a:gd name="connsiteX0" fmla="*/ 0 w 8099425"/>
              <a:gd name="connsiteY0" fmla="*/ 0 h 3781425"/>
              <a:gd name="connsiteX1" fmla="*/ 8099425 w 8099425"/>
              <a:gd name="connsiteY1" fmla="*/ 0 h 3781425"/>
              <a:gd name="connsiteX2" fmla="*/ 8099425 w 8099425"/>
              <a:gd name="connsiteY2" fmla="*/ 3255963 h 3781425"/>
              <a:gd name="connsiteX3" fmla="*/ 6750050 w 8099425"/>
              <a:gd name="connsiteY3" fmla="*/ 3781424 h 3781425"/>
              <a:gd name="connsiteX4" fmla="*/ 0 w 8099425"/>
              <a:gd name="connsiteY4" fmla="*/ 3781425 h 3781425"/>
              <a:gd name="connsiteX5" fmla="*/ 0 w 8099425"/>
              <a:gd name="connsiteY5" fmla="*/ 0 h 3781425"/>
              <a:gd name="connsiteX0" fmla="*/ 0 w 8099425"/>
              <a:gd name="connsiteY0" fmla="*/ 0 h 3781425"/>
              <a:gd name="connsiteX1" fmla="*/ 535883 w 8099425"/>
              <a:gd name="connsiteY1" fmla="*/ 1320 h 3781425"/>
              <a:gd name="connsiteX2" fmla="*/ 8099425 w 8099425"/>
              <a:gd name="connsiteY2" fmla="*/ 0 h 3781425"/>
              <a:gd name="connsiteX3" fmla="*/ 8099425 w 8099425"/>
              <a:gd name="connsiteY3" fmla="*/ 3255963 h 3781425"/>
              <a:gd name="connsiteX4" fmla="*/ 6750050 w 8099425"/>
              <a:gd name="connsiteY4" fmla="*/ 3781424 h 3781425"/>
              <a:gd name="connsiteX5" fmla="*/ 0 w 8099425"/>
              <a:gd name="connsiteY5" fmla="*/ 3781425 h 3781425"/>
              <a:gd name="connsiteX6" fmla="*/ 0 w 8099425"/>
              <a:gd name="connsiteY6" fmla="*/ 0 h 3781425"/>
              <a:gd name="connsiteX0" fmla="*/ 0 w 8099425"/>
              <a:gd name="connsiteY0" fmla="*/ 271463 h 3781425"/>
              <a:gd name="connsiteX1" fmla="*/ 535883 w 8099425"/>
              <a:gd name="connsiteY1" fmla="*/ 1320 h 3781425"/>
              <a:gd name="connsiteX2" fmla="*/ 8099425 w 8099425"/>
              <a:gd name="connsiteY2" fmla="*/ 0 h 3781425"/>
              <a:gd name="connsiteX3" fmla="*/ 8099425 w 8099425"/>
              <a:gd name="connsiteY3" fmla="*/ 3255963 h 3781425"/>
              <a:gd name="connsiteX4" fmla="*/ 6750050 w 8099425"/>
              <a:gd name="connsiteY4" fmla="*/ 3781424 h 3781425"/>
              <a:gd name="connsiteX5" fmla="*/ 0 w 8099425"/>
              <a:gd name="connsiteY5" fmla="*/ 3781425 h 3781425"/>
              <a:gd name="connsiteX6" fmla="*/ 0 w 8099425"/>
              <a:gd name="connsiteY6" fmla="*/ 271463 h 3781425"/>
              <a:gd name="connsiteX0" fmla="*/ 0 w 8099425"/>
              <a:gd name="connsiteY0" fmla="*/ 271463 h 3781425"/>
              <a:gd name="connsiteX1" fmla="*/ 535883 w 8099425"/>
              <a:gd name="connsiteY1" fmla="*/ 1320 h 3781425"/>
              <a:gd name="connsiteX2" fmla="*/ 8099425 w 8099425"/>
              <a:gd name="connsiteY2" fmla="*/ 0 h 3781425"/>
              <a:gd name="connsiteX3" fmla="*/ 8099425 w 8099425"/>
              <a:gd name="connsiteY3" fmla="*/ 3255963 h 3781425"/>
              <a:gd name="connsiteX4" fmla="*/ 7035165 w 8099425"/>
              <a:gd name="connsiteY4" fmla="*/ 3781425 h 3781425"/>
              <a:gd name="connsiteX5" fmla="*/ 0 w 8099425"/>
              <a:gd name="connsiteY5" fmla="*/ 3781425 h 3781425"/>
              <a:gd name="connsiteX6" fmla="*/ 0 w 8099425"/>
              <a:gd name="connsiteY6" fmla="*/ 271463 h 3781425"/>
              <a:gd name="connsiteX0" fmla="*/ 0 w 8099426"/>
              <a:gd name="connsiteY0" fmla="*/ 271463 h 3781425"/>
              <a:gd name="connsiteX1" fmla="*/ 535883 w 8099426"/>
              <a:gd name="connsiteY1" fmla="*/ 1320 h 3781425"/>
              <a:gd name="connsiteX2" fmla="*/ 8099425 w 8099426"/>
              <a:gd name="connsiteY2" fmla="*/ 0 h 3781425"/>
              <a:gd name="connsiteX3" fmla="*/ 8099426 w 8099426"/>
              <a:gd name="connsiteY3" fmla="*/ 3199544 h 3781425"/>
              <a:gd name="connsiteX4" fmla="*/ 7035165 w 8099426"/>
              <a:gd name="connsiteY4" fmla="*/ 3781425 h 3781425"/>
              <a:gd name="connsiteX5" fmla="*/ 0 w 8099426"/>
              <a:gd name="connsiteY5" fmla="*/ 3781425 h 3781425"/>
              <a:gd name="connsiteX6" fmla="*/ 0 w 8099426"/>
              <a:gd name="connsiteY6" fmla="*/ 271463 h 3781425"/>
              <a:gd name="connsiteX0" fmla="*/ 0 w 8099426"/>
              <a:gd name="connsiteY0" fmla="*/ 853345 h 4363307"/>
              <a:gd name="connsiteX1" fmla="*/ 535883 w 8099426"/>
              <a:gd name="connsiteY1" fmla="*/ 583202 h 4363307"/>
              <a:gd name="connsiteX2" fmla="*/ 8099425 w 8099426"/>
              <a:gd name="connsiteY2" fmla="*/ 0 h 4363307"/>
              <a:gd name="connsiteX3" fmla="*/ 8099426 w 8099426"/>
              <a:gd name="connsiteY3" fmla="*/ 3781426 h 4363307"/>
              <a:gd name="connsiteX4" fmla="*/ 7035165 w 8099426"/>
              <a:gd name="connsiteY4" fmla="*/ 4363307 h 4363307"/>
              <a:gd name="connsiteX5" fmla="*/ 0 w 8099426"/>
              <a:gd name="connsiteY5" fmla="*/ 4363307 h 4363307"/>
              <a:gd name="connsiteX6" fmla="*/ 0 w 8099426"/>
              <a:gd name="connsiteY6" fmla="*/ 853345 h 4363307"/>
              <a:gd name="connsiteX0" fmla="*/ 0 w 8099426"/>
              <a:gd name="connsiteY0" fmla="*/ 853345 h 4363307"/>
              <a:gd name="connsiteX1" fmla="*/ 560488 w 8099426"/>
              <a:gd name="connsiteY1" fmla="*/ 1 h 4363307"/>
              <a:gd name="connsiteX2" fmla="*/ 8099425 w 8099426"/>
              <a:gd name="connsiteY2" fmla="*/ 0 h 4363307"/>
              <a:gd name="connsiteX3" fmla="*/ 8099426 w 8099426"/>
              <a:gd name="connsiteY3" fmla="*/ 3781426 h 4363307"/>
              <a:gd name="connsiteX4" fmla="*/ 7035165 w 8099426"/>
              <a:gd name="connsiteY4" fmla="*/ 4363307 h 4363307"/>
              <a:gd name="connsiteX5" fmla="*/ 0 w 8099426"/>
              <a:gd name="connsiteY5" fmla="*/ 4363307 h 4363307"/>
              <a:gd name="connsiteX6" fmla="*/ 0 w 8099426"/>
              <a:gd name="connsiteY6" fmla="*/ 853345 h 4363307"/>
              <a:gd name="connsiteX0" fmla="*/ 0 w 8099427"/>
              <a:gd name="connsiteY0" fmla="*/ 581883 h 4363307"/>
              <a:gd name="connsiteX1" fmla="*/ 560489 w 8099427"/>
              <a:gd name="connsiteY1" fmla="*/ 1 h 4363307"/>
              <a:gd name="connsiteX2" fmla="*/ 8099426 w 8099427"/>
              <a:gd name="connsiteY2" fmla="*/ 0 h 4363307"/>
              <a:gd name="connsiteX3" fmla="*/ 8099427 w 8099427"/>
              <a:gd name="connsiteY3" fmla="*/ 3781426 h 4363307"/>
              <a:gd name="connsiteX4" fmla="*/ 7035166 w 8099427"/>
              <a:gd name="connsiteY4" fmla="*/ 4363307 h 4363307"/>
              <a:gd name="connsiteX5" fmla="*/ 1 w 8099427"/>
              <a:gd name="connsiteY5" fmla="*/ 4363307 h 4363307"/>
              <a:gd name="connsiteX6" fmla="*/ 0 w 8099427"/>
              <a:gd name="connsiteY6" fmla="*/ 581883 h 4363307"/>
              <a:gd name="connsiteX0" fmla="*/ 0 w 8099426"/>
              <a:gd name="connsiteY0" fmla="*/ 288537 h 4363307"/>
              <a:gd name="connsiteX1" fmla="*/ 560488 w 8099426"/>
              <a:gd name="connsiteY1" fmla="*/ 1 h 4363307"/>
              <a:gd name="connsiteX2" fmla="*/ 8099425 w 8099426"/>
              <a:gd name="connsiteY2" fmla="*/ 0 h 4363307"/>
              <a:gd name="connsiteX3" fmla="*/ 8099426 w 8099426"/>
              <a:gd name="connsiteY3" fmla="*/ 3781426 h 4363307"/>
              <a:gd name="connsiteX4" fmla="*/ 7035165 w 8099426"/>
              <a:gd name="connsiteY4" fmla="*/ 4363307 h 4363307"/>
              <a:gd name="connsiteX5" fmla="*/ 0 w 8099426"/>
              <a:gd name="connsiteY5" fmla="*/ 4363307 h 4363307"/>
              <a:gd name="connsiteX6" fmla="*/ 0 w 8099426"/>
              <a:gd name="connsiteY6" fmla="*/ 288537 h 43633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99426" h="4363307">
                <a:moveTo>
                  <a:pt x="0" y="288537"/>
                </a:moveTo>
                <a:lnTo>
                  <a:pt x="560488" y="1"/>
                </a:lnTo>
                <a:lnTo>
                  <a:pt x="8099425" y="0"/>
                </a:lnTo>
                <a:cubicBezTo>
                  <a:pt x="8099425" y="1066515"/>
                  <a:pt x="8099426" y="2714911"/>
                  <a:pt x="8099426" y="3781426"/>
                </a:cubicBezTo>
                <a:lnTo>
                  <a:pt x="7035165" y="4363307"/>
                </a:lnTo>
                <a:lnTo>
                  <a:pt x="0" y="4363307"/>
                </a:lnTo>
                <a:lnTo>
                  <a:pt x="0" y="288537"/>
                </a:lnTo>
                <a:close/>
              </a:path>
            </a:pathLst>
          </a:custGeom>
        </p:spPr>
        <p:txBody>
          <a:bodyPr/>
          <a:lstStyle>
            <a:lvl1pPr>
              <a:buNone/>
              <a:defRPr/>
            </a:lvl1pPr>
          </a:lstStyle>
          <a:p>
            <a:endParaRPr lang="de-DE" dirty="0"/>
          </a:p>
        </p:txBody>
      </p:sp>
      <p:sp>
        <p:nvSpPr>
          <p:cNvPr id="8" name="Titelplatzhalter 1"/>
          <p:cNvSpPr>
            <a:spLocks noGrp="1"/>
          </p:cNvSpPr>
          <p:nvPr>
            <p:ph type="title" hasCustomPrompt="1"/>
          </p:nvPr>
        </p:nvSpPr>
        <p:spPr>
          <a:xfrm>
            <a:off x="186259" y="240599"/>
            <a:ext cx="9608616" cy="733577"/>
          </a:xfrm>
          <a:prstGeom prst="rect">
            <a:avLst/>
          </a:prstGeom>
        </p:spPr>
        <p:txBody>
          <a:bodyPr vert="horz" lIns="86402" tIns="43201" rIns="86402" bIns="43201" rtlCol="0" anchor="ctr" anchorCtr="0">
            <a:noAutofit/>
          </a:bodyPr>
          <a:lstStyle>
            <a:lvl1pPr>
              <a:lnSpc>
                <a:spcPct val="100000"/>
              </a:lnSpc>
              <a:defRPr sz="2000"/>
            </a:lvl1pPr>
          </a:lstStyle>
          <a:p>
            <a:r>
              <a:rPr lang="de-DE" dirty="0"/>
              <a:t>HEADLINE</a:t>
            </a:r>
            <a:br>
              <a:rPr lang="de-DE" dirty="0"/>
            </a:br>
            <a:r>
              <a:rPr lang="de-DE" dirty="0"/>
              <a:t>HEADLINE</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9" name="Freihandform 8"/>
          <p:cNvSpPr/>
          <p:nvPr userDrawn="1"/>
        </p:nvSpPr>
        <p:spPr>
          <a:xfrm>
            <a:off x="359943" y="1635125"/>
            <a:ext cx="10502129" cy="3765550"/>
          </a:xfrm>
          <a:custGeom>
            <a:avLst/>
            <a:gdLst>
              <a:gd name="connsiteX0" fmla="*/ 0 w 8099369"/>
              <a:gd name="connsiteY0" fmla="*/ 0 h 3765550"/>
              <a:gd name="connsiteX1" fmla="*/ 8099369 w 8099369"/>
              <a:gd name="connsiteY1" fmla="*/ 0 h 3765550"/>
              <a:gd name="connsiteX2" fmla="*/ 8099369 w 8099369"/>
              <a:gd name="connsiteY2" fmla="*/ 3765550 h 3765550"/>
              <a:gd name="connsiteX3" fmla="*/ 0 w 8099369"/>
              <a:gd name="connsiteY3" fmla="*/ 3765550 h 3765550"/>
              <a:gd name="connsiteX4" fmla="*/ 0 w 8099369"/>
              <a:gd name="connsiteY4" fmla="*/ 0 h 3765550"/>
              <a:gd name="connsiteX0" fmla="*/ 0 w 8099369"/>
              <a:gd name="connsiteY0" fmla="*/ 0 h 3765550"/>
              <a:gd name="connsiteX1" fmla="*/ 539694 w 8099369"/>
              <a:gd name="connsiteY1" fmla="*/ 3175 h 3765550"/>
              <a:gd name="connsiteX2" fmla="*/ 8099369 w 8099369"/>
              <a:gd name="connsiteY2" fmla="*/ 0 h 3765550"/>
              <a:gd name="connsiteX3" fmla="*/ 8099369 w 8099369"/>
              <a:gd name="connsiteY3" fmla="*/ 3765550 h 3765550"/>
              <a:gd name="connsiteX4" fmla="*/ 0 w 8099369"/>
              <a:gd name="connsiteY4" fmla="*/ 3765550 h 3765550"/>
              <a:gd name="connsiteX5" fmla="*/ 0 w 8099369"/>
              <a:gd name="connsiteY5" fmla="*/ 0 h 3765550"/>
              <a:gd name="connsiteX0" fmla="*/ 0 w 8099369"/>
              <a:gd name="connsiteY0" fmla="*/ 0 h 3765550"/>
              <a:gd name="connsiteX1" fmla="*/ 539694 w 8099369"/>
              <a:gd name="connsiteY1" fmla="*/ 3175 h 3765550"/>
              <a:gd name="connsiteX2" fmla="*/ 8099369 w 8099369"/>
              <a:gd name="connsiteY2" fmla="*/ 0 h 3765550"/>
              <a:gd name="connsiteX3" fmla="*/ 8099369 w 8099369"/>
              <a:gd name="connsiteY3" fmla="*/ 3765550 h 3765550"/>
              <a:gd name="connsiteX4" fmla="*/ 6740469 w 8099369"/>
              <a:gd name="connsiteY4" fmla="*/ 3765550 h 3765550"/>
              <a:gd name="connsiteX5" fmla="*/ 0 w 8099369"/>
              <a:gd name="connsiteY5" fmla="*/ 3765550 h 3765550"/>
              <a:gd name="connsiteX6" fmla="*/ 0 w 8099369"/>
              <a:gd name="connsiteY6" fmla="*/ 0 h 3765550"/>
              <a:gd name="connsiteX0" fmla="*/ 0 w 8099369"/>
              <a:gd name="connsiteY0" fmla="*/ 0 h 3765550"/>
              <a:gd name="connsiteX1" fmla="*/ 539694 w 8099369"/>
              <a:gd name="connsiteY1" fmla="*/ 3175 h 3765550"/>
              <a:gd name="connsiteX2" fmla="*/ 8099369 w 8099369"/>
              <a:gd name="connsiteY2" fmla="*/ 0 h 3765550"/>
              <a:gd name="connsiteX3" fmla="*/ 8099369 w 8099369"/>
              <a:gd name="connsiteY3" fmla="*/ 3225142 h 3765550"/>
              <a:gd name="connsiteX4" fmla="*/ 6740469 w 8099369"/>
              <a:gd name="connsiteY4" fmla="*/ 3765550 h 3765550"/>
              <a:gd name="connsiteX5" fmla="*/ 0 w 8099369"/>
              <a:gd name="connsiteY5" fmla="*/ 3765550 h 3765550"/>
              <a:gd name="connsiteX6" fmla="*/ 0 w 8099369"/>
              <a:gd name="connsiteY6" fmla="*/ 0 h 3765550"/>
              <a:gd name="connsiteX0" fmla="*/ 0 w 8099369"/>
              <a:gd name="connsiteY0" fmla="*/ 254812 h 3765550"/>
              <a:gd name="connsiteX1" fmla="*/ 539694 w 8099369"/>
              <a:gd name="connsiteY1" fmla="*/ 3175 h 3765550"/>
              <a:gd name="connsiteX2" fmla="*/ 8099369 w 8099369"/>
              <a:gd name="connsiteY2" fmla="*/ 0 h 3765550"/>
              <a:gd name="connsiteX3" fmla="*/ 8099369 w 8099369"/>
              <a:gd name="connsiteY3" fmla="*/ 3225142 h 3765550"/>
              <a:gd name="connsiteX4" fmla="*/ 6740469 w 8099369"/>
              <a:gd name="connsiteY4" fmla="*/ 3765550 h 3765550"/>
              <a:gd name="connsiteX5" fmla="*/ 0 w 8099369"/>
              <a:gd name="connsiteY5" fmla="*/ 3765550 h 3765550"/>
              <a:gd name="connsiteX6" fmla="*/ 0 w 8099369"/>
              <a:gd name="connsiteY6" fmla="*/ 254812 h 3765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99369" h="3765550">
                <a:moveTo>
                  <a:pt x="0" y="254812"/>
                </a:moveTo>
                <a:lnTo>
                  <a:pt x="539694" y="3175"/>
                </a:lnTo>
                <a:lnTo>
                  <a:pt x="8099369" y="0"/>
                </a:lnTo>
                <a:lnTo>
                  <a:pt x="8099369" y="3225142"/>
                </a:lnTo>
                <a:lnTo>
                  <a:pt x="6740469" y="3765550"/>
                </a:lnTo>
                <a:lnTo>
                  <a:pt x="0" y="3765550"/>
                </a:lnTo>
                <a:lnTo>
                  <a:pt x="0" y="254812"/>
                </a:lnTo>
                <a:close/>
              </a:path>
            </a:pathLst>
          </a:custGeom>
        </p:spPr>
        <p:txBody>
          <a:bodyPr vert="horz" lIns="0" tIns="34016" rIns="86402" bIns="43201" rtlCol="0">
            <a:normAutofit/>
          </a:bodyPr>
          <a:lstStyle/>
          <a:p>
            <a:pPr marL="0" indent="0" algn="l" defTabSz="864017" rtl="0" eaLnBrk="1" latinLnBrk="0" hangingPunct="1">
              <a:spcBef>
                <a:spcPct val="20000"/>
              </a:spcBef>
              <a:buFont typeface="Arial" pitchFamily="34" charset="0"/>
              <a:buNone/>
            </a:pPr>
            <a:endParaRPr lang="de-DE" sz="3200" b="1" kern="1200" dirty="0">
              <a:solidFill>
                <a:schemeClr val="tx1"/>
              </a:solidFill>
              <a:latin typeface="Arial" pitchFamily="34" charset="0"/>
              <a:ea typeface="+mn-ea"/>
              <a:cs typeface="Arial" pitchFamily="34" charset="0"/>
            </a:endParaRPr>
          </a:p>
        </p:txBody>
      </p:sp>
      <p:graphicFrame>
        <p:nvGraphicFramePr>
          <p:cNvPr id="5" name="Tabelle 4"/>
          <p:cNvGraphicFramePr>
            <a:graphicFrameLocks noGrp="1"/>
          </p:cNvGraphicFramePr>
          <p:nvPr userDrawn="1">
            <p:extLst>
              <p:ext uri="{D42A27DB-BD31-4B8C-83A1-F6EECF244321}">
                <p14:modId xmlns:p14="http://schemas.microsoft.com/office/powerpoint/2010/main" val="221517708"/>
              </p:ext>
            </p:extLst>
          </p:nvPr>
        </p:nvGraphicFramePr>
        <p:xfrm>
          <a:off x="273048" y="1149691"/>
          <a:ext cx="9521826" cy="3794760"/>
        </p:xfrm>
        <a:graphic>
          <a:graphicData uri="http://schemas.openxmlformats.org/drawingml/2006/table">
            <a:tbl>
              <a:tblPr firstRow="1" bandRow="1">
                <a:tableStyleId>{5C22544A-7EE6-4342-B048-85BDC9FD1C3A}</a:tableStyleId>
              </a:tblPr>
              <a:tblGrid>
                <a:gridCol w="3173942">
                  <a:extLst>
                    <a:ext uri="{9D8B030D-6E8A-4147-A177-3AD203B41FA5}">
                      <a16:colId xmlns:a16="http://schemas.microsoft.com/office/drawing/2014/main" val="20000"/>
                    </a:ext>
                  </a:extLst>
                </a:gridCol>
                <a:gridCol w="3173942">
                  <a:extLst>
                    <a:ext uri="{9D8B030D-6E8A-4147-A177-3AD203B41FA5}">
                      <a16:colId xmlns:a16="http://schemas.microsoft.com/office/drawing/2014/main" val="20001"/>
                    </a:ext>
                  </a:extLst>
                </a:gridCol>
                <a:gridCol w="3173942">
                  <a:extLst>
                    <a:ext uri="{9D8B030D-6E8A-4147-A177-3AD203B41FA5}">
                      <a16:colId xmlns:a16="http://schemas.microsoft.com/office/drawing/2014/main" val="20002"/>
                    </a:ext>
                  </a:extLst>
                </a:gridCol>
              </a:tblGrid>
              <a:tr h="0">
                <a:tc>
                  <a:txBody>
                    <a:bodyPr/>
                    <a:lstStyle/>
                    <a:p>
                      <a:r>
                        <a:rPr lang="de-DE" sz="1500" dirty="0">
                          <a:solidFill>
                            <a:schemeClr val="bg1"/>
                          </a:solidFill>
                          <a:latin typeface="Arial" pitchFamily="34" charset="0"/>
                          <a:cs typeface="Arial" pitchFamily="34" charset="0"/>
                        </a:rPr>
                        <a:t>Text</a:t>
                      </a:r>
                    </a:p>
                  </a:txBody>
                  <a:tcPr>
                    <a:lnL w="12700" cmpd="sng">
                      <a:noFill/>
                    </a:lnL>
                    <a:lnR w="28575" cap="flat" cmpd="sng" algn="ctr">
                      <a:solidFill>
                        <a:schemeClr val="bg1"/>
                      </a:solidFill>
                      <a:prstDash val="solid"/>
                      <a:round/>
                      <a:headEnd type="none" w="med" len="med"/>
                      <a:tailEnd type="none" w="med" len="med"/>
                    </a:lnR>
                    <a:lnT w="127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75BE"/>
                    </a:solidFill>
                  </a:tcPr>
                </a:tc>
                <a:tc>
                  <a:txBody>
                    <a:bodyPr/>
                    <a:lstStyle/>
                    <a:p>
                      <a:endParaRPr lang="de-DE" sz="1500" dirty="0">
                        <a:solidFill>
                          <a:schemeClr val="bg1"/>
                        </a:solidFill>
                        <a:latin typeface="Arial" pitchFamily="34" charset="0"/>
                        <a:cs typeface="Arial" pitchFamily="34" charset="0"/>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75BE"/>
                    </a:solidFill>
                  </a:tcPr>
                </a:tc>
                <a:tc>
                  <a:txBody>
                    <a:bodyPr/>
                    <a:lstStyle/>
                    <a:p>
                      <a:endParaRPr lang="de-DE" sz="1500" dirty="0">
                        <a:solidFill>
                          <a:schemeClr val="bg1"/>
                        </a:solidFill>
                        <a:latin typeface="Arial" pitchFamily="34" charset="0"/>
                        <a:cs typeface="Arial" pitchFamily="34" charset="0"/>
                      </a:endParaRPr>
                    </a:p>
                  </a:txBody>
                  <a:tcPr>
                    <a:lnL w="28575" cap="flat" cmpd="sng" algn="ctr">
                      <a:solidFill>
                        <a:schemeClr val="bg1"/>
                      </a:solidFill>
                      <a:prstDash val="solid"/>
                      <a:round/>
                      <a:headEnd type="none" w="med" len="med"/>
                      <a:tailEnd type="none" w="med" len="med"/>
                    </a:lnL>
                    <a:lnR w="12700" cmpd="sng">
                      <a:noFill/>
                    </a:lnR>
                    <a:lnT w="127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75BE"/>
                    </a:solidFill>
                  </a:tcPr>
                </a:tc>
                <a:extLst>
                  <a:ext uri="{0D108BD9-81ED-4DB2-BD59-A6C34878D82A}">
                    <a16:rowId xmlns:a16="http://schemas.microsoft.com/office/drawing/2014/main" val="10000"/>
                  </a:ext>
                </a:extLst>
              </a:tr>
              <a:tr h="0">
                <a:tc>
                  <a:txBody>
                    <a:bodyPr/>
                    <a:lstStyle/>
                    <a:p>
                      <a:r>
                        <a:rPr lang="de-DE" sz="1300" dirty="0">
                          <a:solidFill>
                            <a:schemeClr val="tx1"/>
                          </a:solidFill>
                          <a:latin typeface="Arial" pitchFamily="34" charset="0"/>
                          <a:cs typeface="Arial" pitchFamily="34" charset="0"/>
                        </a:rPr>
                        <a:t>Text</a:t>
                      </a:r>
                    </a:p>
                  </a:txBody>
                  <a:tcPr>
                    <a:lnL w="12700" cmpd="sng">
                      <a:noFill/>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CD1EE"/>
                    </a:solidFill>
                  </a:tcPr>
                </a:tc>
                <a:tc>
                  <a:txBody>
                    <a:bodyPr/>
                    <a:lstStyle/>
                    <a:p>
                      <a:endParaRPr lang="de-DE" sz="1300" dirty="0">
                        <a:solidFill>
                          <a:schemeClr val="tx1"/>
                        </a:solidFill>
                        <a:latin typeface="Arial" pitchFamily="34" charset="0"/>
                        <a:cs typeface="Arial" pitchFamily="34" charset="0"/>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CD1EE"/>
                    </a:solidFill>
                  </a:tcPr>
                </a:tc>
                <a:tc>
                  <a:txBody>
                    <a:bodyPr/>
                    <a:lstStyle/>
                    <a:p>
                      <a:endParaRPr lang="de-DE" sz="1300" dirty="0">
                        <a:solidFill>
                          <a:schemeClr val="tx1"/>
                        </a:solidFill>
                        <a:latin typeface="Arial" pitchFamily="34" charset="0"/>
                        <a:cs typeface="Arial" pitchFamily="34" charset="0"/>
                      </a:endParaRPr>
                    </a:p>
                  </a:txBody>
                  <a:tcPr>
                    <a:lnL w="28575" cap="flat" cmpd="sng" algn="ctr">
                      <a:solidFill>
                        <a:schemeClr val="bg1"/>
                      </a:solidFill>
                      <a:prstDash val="solid"/>
                      <a:round/>
                      <a:headEnd type="none" w="med" len="med"/>
                      <a:tailEnd type="none" w="med" len="med"/>
                    </a:lnL>
                    <a:lnR w="12700" cmpd="sng">
                      <a:noFill/>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CD1EE"/>
                    </a:solidFill>
                  </a:tcPr>
                </a:tc>
                <a:extLst>
                  <a:ext uri="{0D108BD9-81ED-4DB2-BD59-A6C34878D82A}">
                    <a16:rowId xmlns:a16="http://schemas.microsoft.com/office/drawing/2014/main" val="10001"/>
                  </a:ext>
                </a:extLst>
              </a:tr>
              <a:tr h="170494">
                <a:tc>
                  <a:txBody>
                    <a:bodyPr/>
                    <a:lstStyle/>
                    <a:p>
                      <a:endParaRPr lang="de-DE" sz="1300" dirty="0">
                        <a:solidFill>
                          <a:schemeClr val="tx1"/>
                        </a:solidFill>
                        <a:latin typeface="Arial" pitchFamily="34" charset="0"/>
                        <a:cs typeface="Arial" pitchFamily="34" charset="0"/>
                      </a:endParaRPr>
                    </a:p>
                  </a:txBody>
                  <a:tcPr>
                    <a:lnL w="12700" cmpd="sng">
                      <a:noFill/>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CD1EE"/>
                    </a:solidFill>
                  </a:tcPr>
                </a:tc>
                <a:tc>
                  <a:txBody>
                    <a:bodyPr/>
                    <a:lstStyle/>
                    <a:p>
                      <a:endParaRPr lang="de-DE" sz="1300" dirty="0">
                        <a:solidFill>
                          <a:schemeClr val="tx1"/>
                        </a:solidFill>
                        <a:latin typeface="Arial" pitchFamily="34" charset="0"/>
                        <a:cs typeface="Arial" pitchFamily="34" charset="0"/>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CD1EE"/>
                    </a:solidFill>
                  </a:tcPr>
                </a:tc>
                <a:tc>
                  <a:txBody>
                    <a:bodyPr/>
                    <a:lstStyle/>
                    <a:p>
                      <a:endParaRPr lang="de-DE" sz="1300" dirty="0">
                        <a:solidFill>
                          <a:schemeClr val="tx1"/>
                        </a:solidFill>
                        <a:latin typeface="Arial" pitchFamily="34" charset="0"/>
                        <a:cs typeface="Arial" pitchFamily="34" charset="0"/>
                      </a:endParaRPr>
                    </a:p>
                  </a:txBody>
                  <a:tcPr>
                    <a:lnL w="28575" cap="flat" cmpd="sng" algn="ctr">
                      <a:solidFill>
                        <a:schemeClr val="bg1"/>
                      </a:solidFill>
                      <a:prstDash val="solid"/>
                      <a:round/>
                      <a:headEnd type="none" w="med" len="med"/>
                      <a:tailEnd type="none" w="med" len="med"/>
                    </a:lnL>
                    <a:lnR w="12700" cmpd="sng">
                      <a:noFill/>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CD1EE"/>
                    </a:solidFill>
                  </a:tcPr>
                </a:tc>
                <a:extLst>
                  <a:ext uri="{0D108BD9-81ED-4DB2-BD59-A6C34878D82A}">
                    <a16:rowId xmlns:a16="http://schemas.microsoft.com/office/drawing/2014/main" val="10002"/>
                  </a:ext>
                </a:extLst>
              </a:tr>
              <a:tr h="170494">
                <a:tc>
                  <a:txBody>
                    <a:bodyPr/>
                    <a:lstStyle/>
                    <a:p>
                      <a:endParaRPr lang="de-DE" sz="1300" dirty="0">
                        <a:solidFill>
                          <a:schemeClr val="tx1"/>
                        </a:solidFill>
                        <a:latin typeface="Arial" pitchFamily="34" charset="0"/>
                        <a:cs typeface="Arial" pitchFamily="34" charset="0"/>
                      </a:endParaRPr>
                    </a:p>
                  </a:txBody>
                  <a:tcPr>
                    <a:lnL w="12700" cmpd="sng">
                      <a:noFill/>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CD1EE"/>
                    </a:solidFill>
                  </a:tcPr>
                </a:tc>
                <a:tc>
                  <a:txBody>
                    <a:bodyPr/>
                    <a:lstStyle/>
                    <a:p>
                      <a:endParaRPr lang="de-DE" sz="1300" dirty="0">
                        <a:solidFill>
                          <a:schemeClr val="tx1"/>
                        </a:solidFill>
                        <a:latin typeface="Arial" pitchFamily="34" charset="0"/>
                        <a:cs typeface="Arial" pitchFamily="34" charset="0"/>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CD1EE"/>
                    </a:solidFill>
                  </a:tcPr>
                </a:tc>
                <a:tc>
                  <a:txBody>
                    <a:bodyPr/>
                    <a:lstStyle/>
                    <a:p>
                      <a:endParaRPr lang="de-DE" sz="1300" dirty="0">
                        <a:solidFill>
                          <a:schemeClr val="tx1"/>
                        </a:solidFill>
                        <a:latin typeface="Arial" pitchFamily="34" charset="0"/>
                        <a:cs typeface="Arial" pitchFamily="34" charset="0"/>
                      </a:endParaRPr>
                    </a:p>
                  </a:txBody>
                  <a:tcPr>
                    <a:lnL w="28575" cap="flat" cmpd="sng" algn="ctr">
                      <a:solidFill>
                        <a:schemeClr val="bg1"/>
                      </a:solidFill>
                      <a:prstDash val="solid"/>
                      <a:round/>
                      <a:headEnd type="none" w="med" len="med"/>
                      <a:tailEnd type="none" w="med" len="med"/>
                    </a:lnL>
                    <a:lnR w="12700" cmpd="sng">
                      <a:noFill/>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CD1EE"/>
                    </a:solidFill>
                  </a:tcPr>
                </a:tc>
                <a:extLst>
                  <a:ext uri="{0D108BD9-81ED-4DB2-BD59-A6C34878D82A}">
                    <a16:rowId xmlns:a16="http://schemas.microsoft.com/office/drawing/2014/main" val="10003"/>
                  </a:ext>
                </a:extLst>
              </a:tr>
              <a:tr h="170494">
                <a:tc>
                  <a:txBody>
                    <a:bodyPr/>
                    <a:lstStyle/>
                    <a:p>
                      <a:endParaRPr lang="de-DE" sz="1300" dirty="0">
                        <a:solidFill>
                          <a:schemeClr val="tx1"/>
                        </a:solidFill>
                        <a:latin typeface="Arial" pitchFamily="34" charset="0"/>
                        <a:cs typeface="Arial" pitchFamily="34" charset="0"/>
                      </a:endParaRPr>
                    </a:p>
                  </a:txBody>
                  <a:tcPr>
                    <a:lnL w="12700" cmpd="sng">
                      <a:noFill/>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CD1EE"/>
                    </a:solidFill>
                  </a:tcPr>
                </a:tc>
                <a:tc>
                  <a:txBody>
                    <a:bodyPr/>
                    <a:lstStyle/>
                    <a:p>
                      <a:endParaRPr lang="de-DE" sz="1300" dirty="0">
                        <a:solidFill>
                          <a:schemeClr val="tx1"/>
                        </a:solidFill>
                        <a:latin typeface="Arial" pitchFamily="34" charset="0"/>
                        <a:cs typeface="Arial" pitchFamily="34" charset="0"/>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CD1EE"/>
                    </a:solidFill>
                  </a:tcPr>
                </a:tc>
                <a:tc>
                  <a:txBody>
                    <a:bodyPr/>
                    <a:lstStyle/>
                    <a:p>
                      <a:endParaRPr lang="de-DE" sz="1300" dirty="0">
                        <a:solidFill>
                          <a:schemeClr val="tx1"/>
                        </a:solidFill>
                        <a:latin typeface="Arial" pitchFamily="34" charset="0"/>
                        <a:cs typeface="Arial" pitchFamily="34" charset="0"/>
                      </a:endParaRPr>
                    </a:p>
                  </a:txBody>
                  <a:tcPr>
                    <a:lnL w="28575" cap="flat" cmpd="sng" algn="ctr">
                      <a:solidFill>
                        <a:schemeClr val="bg1"/>
                      </a:solidFill>
                      <a:prstDash val="solid"/>
                      <a:round/>
                      <a:headEnd type="none" w="med" len="med"/>
                      <a:tailEnd type="none" w="med" len="med"/>
                    </a:lnL>
                    <a:lnR w="12700" cmpd="sng">
                      <a:noFill/>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CD1EE"/>
                    </a:solidFill>
                  </a:tcPr>
                </a:tc>
                <a:extLst>
                  <a:ext uri="{0D108BD9-81ED-4DB2-BD59-A6C34878D82A}">
                    <a16:rowId xmlns:a16="http://schemas.microsoft.com/office/drawing/2014/main" val="10004"/>
                  </a:ext>
                </a:extLst>
              </a:tr>
              <a:tr h="170494">
                <a:tc>
                  <a:txBody>
                    <a:bodyPr/>
                    <a:lstStyle/>
                    <a:p>
                      <a:endParaRPr lang="de-DE" sz="1300" dirty="0">
                        <a:solidFill>
                          <a:schemeClr val="tx1"/>
                        </a:solidFill>
                        <a:latin typeface="Arial" pitchFamily="34" charset="0"/>
                        <a:cs typeface="Arial" pitchFamily="34" charset="0"/>
                      </a:endParaRPr>
                    </a:p>
                  </a:txBody>
                  <a:tcPr>
                    <a:lnL w="12700" cmpd="sng">
                      <a:noFill/>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CD1EE"/>
                    </a:solidFill>
                  </a:tcPr>
                </a:tc>
                <a:tc>
                  <a:txBody>
                    <a:bodyPr/>
                    <a:lstStyle/>
                    <a:p>
                      <a:endParaRPr lang="de-DE" sz="1300" dirty="0">
                        <a:solidFill>
                          <a:schemeClr val="tx1"/>
                        </a:solidFill>
                        <a:latin typeface="Arial" pitchFamily="34" charset="0"/>
                        <a:cs typeface="Arial" pitchFamily="34" charset="0"/>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CD1EE"/>
                    </a:solidFill>
                  </a:tcPr>
                </a:tc>
                <a:tc>
                  <a:txBody>
                    <a:bodyPr/>
                    <a:lstStyle/>
                    <a:p>
                      <a:endParaRPr lang="de-DE" sz="1300" dirty="0">
                        <a:solidFill>
                          <a:schemeClr val="tx1"/>
                        </a:solidFill>
                        <a:latin typeface="Arial" pitchFamily="34" charset="0"/>
                        <a:cs typeface="Arial" pitchFamily="34" charset="0"/>
                      </a:endParaRPr>
                    </a:p>
                  </a:txBody>
                  <a:tcPr>
                    <a:lnL w="28575" cap="flat" cmpd="sng" algn="ctr">
                      <a:solidFill>
                        <a:schemeClr val="bg1"/>
                      </a:solidFill>
                      <a:prstDash val="solid"/>
                      <a:round/>
                      <a:headEnd type="none" w="med" len="med"/>
                      <a:tailEnd type="none" w="med" len="med"/>
                    </a:lnL>
                    <a:lnR w="12700" cmpd="sng">
                      <a:noFill/>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CD1EE"/>
                    </a:solidFill>
                  </a:tcPr>
                </a:tc>
                <a:extLst>
                  <a:ext uri="{0D108BD9-81ED-4DB2-BD59-A6C34878D82A}">
                    <a16:rowId xmlns:a16="http://schemas.microsoft.com/office/drawing/2014/main" val="10005"/>
                  </a:ext>
                </a:extLst>
              </a:tr>
              <a:tr h="170494">
                <a:tc>
                  <a:txBody>
                    <a:bodyPr/>
                    <a:lstStyle/>
                    <a:p>
                      <a:endParaRPr lang="de-DE" sz="1300" dirty="0">
                        <a:solidFill>
                          <a:schemeClr val="tx1"/>
                        </a:solidFill>
                        <a:latin typeface="Arial" pitchFamily="34" charset="0"/>
                        <a:cs typeface="Arial" pitchFamily="34" charset="0"/>
                      </a:endParaRPr>
                    </a:p>
                  </a:txBody>
                  <a:tcPr>
                    <a:lnL w="12700" cmpd="sng">
                      <a:noFill/>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CD1EE"/>
                    </a:solidFill>
                  </a:tcPr>
                </a:tc>
                <a:tc>
                  <a:txBody>
                    <a:bodyPr/>
                    <a:lstStyle/>
                    <a:p>
                      <a:endParaRPr lang="de-DE" sz="1300" dirty="0">
                        <a:solidFill>
                          <a:schemeClr val="tx1"/>
                        </a:solidFill>
                        <a:latin typeface="Arial" pitchFamily="34" charset="0"/>
                        <a:cs typeface="Arial" pitchFamily="34" charset="0"/>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CD1EE"/>
                    </a:solidFill>
                  </a:tcPr>
                </a:tc>
                <a:tc>
                  <a:txBody>
                    <a:bodyPr/>
                    <a:lstStyle/>
                    <a:p>
                      <a:endParaRPr lang="de-DE" sz="1300" dirty="0">
                        <a:solidFill>
                          <a:schemeClr val="tx1"/>
                        </a:solidFill>
                        <a:latin typeface="Arial" pitchFamily="34" charset="0"/>
                        <a:cs typeface="Arial" pitchFamily="34" charset="0"/>
                      </a:endParaRPr>
                    </a:p>
                  </a:txBody>
                  <a:tcPr>
                    <a:lnL w="28575" cap="flat" cmpd="sng" algn="ctr">
                      <a:solidFill>
                        <a:schemeClr val="bg1"/>
                      </a:solidFill>
                      <a:prstDash val="solid"/>
                      <a:round/>
                      <a:headEnd type="none" w="med" len="med"/>
                      <a:tailEnd type="none" w="med" len="med"/>
                    </a:lnL>
                    <a:lnR w="12700" cmpd="sng">
                      <a:noFill/>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CD1EE"/>
                    </a:solidFill>
                  </a:tcPr>
                </a:tc>
                <a:extLst>
                  <a:ext uri="{0D108BD9-81ED-4DB2-BD59-A6C34878D82A}">
                    <a16:rowId xmlns:a16="http://schemas.microsoft.com/office/drawing/2014/main" val="10006"/>
                  </a:ext>
                </a:extLst>
              </a:tr>
              <a:tr h="170494">
                <a:tc>
                  <a:txBody>
                    <a:bodyPr/>
                    <a:lstStyle/>
                    <a:p>
                      <a:endParaRPr lang="de-DE" sz="1300" dirty="0">
                        <a:solidFill>
                          <a:schemeClr val="tx1"/>
                        </a:solidFill>
                        <a:latin typeface="Arial" pitchFamily="34" charset="0"/>
                        <a:cs typeface="Arial" pitchFamily="34" charset="0"/>
                      </a:endParaRPr>
                    </a:p>
                  </a:txBody>
                  <a:tcPr>
                    <a:lnL w="12700" cmpd="sng">
                      <a:noFill/>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CD1EE"/>
                    </a:solidFill>
                  </a:tcPr>
                </a:tc>
                <a:tc>
                  <a:txBody>
                    <a:bodyPr/>
                    <a:lstStyle/>
                    <a:p>
                      <a:endParaRPr lang="de-DE" sz="1300" dirty="0">
                        <a:solidFill>
                          <a:schemeClr val="tx1"/>
                        </a:solidFill>
                        <a:latin typeface="Arial" pitchFamily="34" charset="0"/>
                        <a:cs typeface="Arial" pitchFamily="34" charset="0"/>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CD1EE"/>
                    </a:solidFill>
                  </a:tcPr>
                </a:tc>
                <a:tc>
                  <a:txBody>
                    <a:bodyPr/>
                    <a:lstStyle/>
                    <a:p>
                      <a:endParaRPr lang="de-DE" sz="1300" dirty="0">
                        <a:solidFill>
                          <a:schemeClr val="tx1"/>
                        </a:solidFill>
                        <a:latin typeface="Arial" pitchFamily="34" charset="0"/>
                        <a:cs typeface="Arial" pitchFamily="34" charset="0"/>
                      </a:endParaRPr>
                    </a:p>
                  </a:txBody>
                  <a:tcPr>
                    <a:lnL w="28575" cap="flat" cmpd="sng" algn="ctr">
                      <a:solidFill>
                        <a:schemeClr val="bg1"/>
                      </a:solidFill>
                      <a:prstDash val="solid"/>
                      <a:round/>
                      <a:headEnd type="none" w="med" len="med"/>
                      <a:tailEnd type="none" w="med" len="med"/>
                    </a:lnL>
                    <a:lnR w="12700" cmpd="sng">
                      <a:noFill/>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CD1EE"/>
                    </a:solidFill>
                  </a:tcPr>
                </a:tc>
                <a:extLst>
                  <a:ext uri="{0D108BD9-81ED-4DB2-BD59-A6C34878D82A}">
                    <a16:rowId xmlns:a16="http://schemas.microsoft.com/office/drawing/2014/main" val="10007"/>
                  </a:ext>
                </a:extLst>
              </a:tr>
              <a:tr h="170494">
                <a:tc>
                  <a:txBody>
                    <a:bodyPr/>
                    <a:lstStyle/>
                    <a:p>
                      <a:endParaRPr lang="de-DE" sz="1300" dirty="0">
                        <a:solidFill>
                          <a:schemeClr val="tx1"/>
                        </a:solidFill>
                        <a:latin typeface="Arial" pitchFamily="34" charset="0"/>
                        <a:cs typeface="Arial" pitchFamily="34" charset="0"/>
                      </a:endParaRPr>
                    </a:p>
                  </a:txBody>
                  <a:tcPr>
                    <a:lnL w="12700" cmpd="sng">
                      <a:noFill/>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CD1EE"/>
                    </a:solidFill>
                  </a:tcPr>
                </a:tc>
                <a:tc>
                  <a:txBody>
                    <a:bodyPr/>
                    <a:lstStyle/>
                    <a:p>
                      <a:endParaRPr lang="de-DE" sz="1300" dirty="0">
                        <a:solidFill>
                          <a:schemeClr val="tx1"/>
                        </a:solidFill>
                        <a:latin typeface="Arial" pitchFamily="34" charset="0"/>
                        <a:cs typeface="Arial" pitchFamily="34" charset="0"/>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CD1EE"/>
                    </a:solidFill>
                  </a:tcPr>
                </a:tc>
                <a:tc>
                  <a:txBody>
                    <a:bodyPr/>
                    <a:lstStyle/>
                    <a:p>
                      <a:endParaRPr lang="de-DE" sz="1300" dirty="0">
                        <a:solidFill>
                          <a:schemeClr val="tx1"/>
                        </a:solidFill>
                        <a:latin typeface="Arial" pitchFamily="34" charset="0"/>
                        <a:cs typeface="Arial" pitchFamily="34" charset="0"/>
                      </a:endParaRPr>
                    </a:p>
                  </a:txBody>
                  <a:tcPr>
                    <a:lnL w="28575" cap="flat" cmpd="sng" algn="ctr">
                      <a:solidFill>
                        <a:schemeClr val="bg1"/>
                      </a:solidFill>
                      <a:prstDash val="solid"/>
                      <a:round/>
                      <a:headEnd type="none" w="med" len="med"/>
                      <a:tailEnd type="none" w="med" len="med"/>
                    </a:lnL>
                    <a:lnR w="12700" cmpd="sng">
                      <a:noFill/>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CD1EE"/>
                    </a:solidFill>
                  </a:tcPr>
                </a:tc>
                <a:extLst>
                  <a:ext uri="{0D108BD9-81ED-4DB2-BD59-A6C34878D82A}">
                    <a16:rowId xmlns:a16="http://schemas.microsoft.com/office/drawing/2014/main" val="10008"/>
                  </a:ext>
                </a:extLst>
              </a:tr>
              <a:tr h="170494">
                <a:tc>
                  <a:txBody>
                    <a:bodyPr/>
                    <a:lstStyle/>
                    <a:p>
                      <a:endParaRPr lang="de-DE" sz="1300" dirty="0">
                        <a:solidFill>
                          <a:schemeClr val="tx1"/>
                        </a:solidFill>
                        <a:latin typeface="Arial" pitchFamily="34" charset="0"/>
                        <a:cs typeface="Arial" pitchFamily="34" charset="0"/>
                      </a:endParaRPr>
                    </a:p>
                  </a:txBody>
                  <a:tcPr>
                    <a:lnL w="12700" cmpd="sng">
                      <a:noFill/>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CD1EE"/>
                    </a:solidFill>
                  </a:tcPr>
                </a:tc>
                <a:tc>
                  <a:txBody>
                    <a:bodyPr/>
                    <a:lstStyle/>
                    <a:p>
                      <a:endParaRPr lang="de-DE" sz="1300" dirty="0">
                        <a:solidFill>
                          <a:schemeClr val="tx1"/>
                        </a:solidFill>
                        <a:latin typeface="Arial" pitchFamily="34" charset="0"/>
                        <a:cs typeface="Arial" pitchFamily="34" charset="0"/>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CD1EE"/>
                    </a:solidFill>
                  </a:tcPr>
                </a:tc>
                <a:tc>
                  <a:txBody>
                    <a:bodyPr/>
                    <a:lstStyle/>
                    <a:p>
                      <a:endParaRPr lang="de-DE" sz="1300" dirty="0">
                        <a:solidFill>
                          <a:schemeClr val="tx1"/>
                        </a:solidFill>
                        <a:latin typeface="Arial" pitchFamily="34" charset="0"/>
                        <a:cs typeface="Arial" pitchFamily="34" charset="0"/>
                      </a:endParaRPr>
                    </a:p>
                  </a:txBody>
                  <a:tcPr>
                    <a:lnL w="28575" cap="flat" cmpd="sng" algn="ctr">
                      <a:solidFill>
                        <a:schemeClr val="bg1"/>
                      </a:solidFill>
                      <a:prstDash val="solid"/>
                      <a:round/>
                      <a:headEnd type="none" w="med" len="med"/>
                      <a:tailEnd type="none" w="med" len="med"/>
                    </a:lnL>
                    <a:lnR w="12700" cmpd="sng">
                      <a:noFill/>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CD1EE"/>
                    </a:solidFill>
                  </a:tcPr>
                </a:tc>
                <a:extLst>
                  <a:ext uri="{0D108BD9-81ED-4DB2-BD59-A6C34878D82A}">
                    <a16:rowId xmlns:a16="http://schemas.microsoft.com/office/drawing/2014/main" val="10009"/>
                  </a:ext>
                </a:extLst>
              </a:tr>
              <a:tr h="170494">
                <a:tc>
                  <a:txBody>
                    <a:bodyPr/>
                    <a:lstStyle/>
                    <a:p>
                      <a:endParaRPr lang="de-DE" sz="1300" dirty="0">
                        <a:solidFill>
                          <a:schemeClr val="tx1"/>
                        </a:solidFill>
                        <a:latin typeface="Arial" pitchFamily="34" charset="0"/>
                        <a:cs typeface="Arial" pitchFamily="34" charset="0"/>
                      </a:endParaRPr>
                    </a:p>
                  </a:txBody>
                  <a:tcPr>
                    <a:lnL w="12700" cmpd="sng">
                      <a:noFill/>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CD1EE"/>
                    </a:solidFill>
                  </a:tcPr>
                </a:tc>
                <a:tc>
                  <a:txBody>
                    <a:bodyPr/>
                    <a:lstStyle/>
                    <a:p>
                      <a:endParaRPr lang="de-DE" sz="1300" dirty="0">
                        <a:solidFill>
                          <a:schemeClr val="tx1"/>
                        </a:solidFill>
                        <a:latin typeface="Arial" pitchFamily="34" charset="0"/>
                        <a:cs typeface="Arial" pitchFamily="34" charset="0"/>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CD1EE"/>
                    </a:solidFill>
                  </a:tcPr>
                </a:tc>
                <a:tc>
                  <a:txBody>
                    <a:bodyPr/>
                    <a:lstStyle/>
                    <a:p>
                      <a:endParaRPr lang="de-DE" sz="1300" dirty="0">
                        <a:solidFill>
                          <a:schemeClr val="tx1"/>
                        </a:solidFill>
                        <a:latin typeface="Arial" pitchFamily="34" charset="0"/>
                        <a:cs typeface="Arial" pitchFamily="34" charset="0"/>
                      </a:endParaRPr>
                    </a:p>
                  </a:txBody>
                  <a:tcPr>
                    <a:lnL w="28575" cap="flat" cmpd="sng" algn="ctr">
                      <a:solidFill>
                        <a:schemeClr val="bg1"/>
                      </a:solidFill>
                      <a:prstDash val="solid"/>
                      <a:round/>
                      <a:headEnd type="none" w="med" len="med"/>
                      <a:tailEnd type="none" w="med" len="med"/>
                    </a:lnL>
                    <a:lnR w="12700" cmpd="sng">
                      <a:noFill/>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CD1EE"/>
                    </a:solidFill>
                  </a:tcPr>
                </a:tc>
                <a:extLst>
                  <a:ext uri="{0D108BD9-81ED-4DB2-BD59-A6C34878D82A}">
                    <a16:rowId xmlns:a16="http://schemas.microsoft.com/office/drawing/2014/main" val="10010"/>
                  </a:ext>
                </a:extLst>
              </a:tr>
              <a:tr h="170494">
                <a:tc>
                  <a:txBody>
                    <a:bodyPr/>
                    <a:lstStyle/>
                    <a:p>
                      <a:endParaRPr lang="de-DE" sz="1300" dirty="0">
                        <a:solidFill>
                          <a:schemeClr val="tx1"/>
                        </a:solidFill>
                        <a:latin typeface="Arial" pitchFamily="34" charset="0"/>
                        <a:cs typeface="Arial" pitchFamily="34" charset="0"/>
                      </a:endParaRPr>
                    </a:p>
                  </a:txBody>
                  <a:tcPr>
                    <a:lnL w="12700" cmpd="sng">
                      <a:noFill/>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CD1EE"/>
                    </a:solidFill>
                  </a:tcPr>
                </a:tc>
                <a:tc>
                  <a:txBody>
                    <a:bodyPr/>
                    <a:lstStyle/>
                    <a:p>
                      <a:endParaRPr lang="de-DE" sz="1300" dirty="0">
                        <a:solidFill>
                          <a:schemeClr val="tx1"/>
                        </a:solidFill>
                        <a:latin typeface="Arial" pitchFamily="34" charset="0"/>
                        <a:cs typeface="Arial" pitchFamily="34" charset="0"/>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CD1EE"/>
                    </a:solidFill>
                  </a:tcPr>
                </a:tc>
                <a:tc>
                  <a:txBody>
                    <a:bodyPr/>
                    <a:lstStyle/>
                    <a:p>
                      <a:endParaRPr lang="de-DE" sz="1300" dirty="0">
                        <a:solidFill>
                          <a:schemeClr val="tx1"/>
                        </a:solidFill>
                        <a:latin typeface="Arial" pitchFamily="34" charset="0"/>
                        <a:cs typeface="Arial" pitchFamily="34" charset="0"/>
                      </a:endParaRPr>
                    </a:p>
                  </a:txBody>
                  <a:tcPr>
                    <a:lnL w="28575" cap="flat" cmpd="sng" algn="ctr">
                      <a:solidFill>
                        <a:schemeClr val="bg1"/>
                      </a:solidFill>
                      <a:prstDash val="solid"/>
                      <a:round/>
                      <a:headEnd type="none" w="med" len="med"/>
                      <a:tailEnd type="none" w="med" len="med"/>
                    </a:lnL>
                    <a:lnR w="12700" cmpd="sng">
                      <a:noFill/>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CD1EE"/>
                    </a:solidFill>
                  </a:tcPr>
                </a:tc>
                <a:extLst>
                  <a:ext uri="{0D108BD9-81ED-4DB2-BD59-A6C34878D82A}">
                    <a16:rowId xmlns:a16="http://schemas.microsoft.com/office/drawing/2014/main" val="10011"/>
                  </a:ext>
                </a:extLst>
              </a:tr>
              <a:tr h="170494">
                <a:tc>
                  <a:txBody>
                    <a:bodyPr/>
                    <a:lstStyle/>
                    <a:p>
                      <a:endParaRPr lang="de-DE" sz="1300" dirty="0">
                        <a:solidFill>
                          <a:schemeClr val="tx1"/>
                        </a:solidFill>
                        <a:latin typeface="Arial" pitchFamily="34" charset="0"/>
                        <a:cs typeface="Arial" pitchFamily="34" charset="0"/>
                      </a:endParaRPr>
                    </a:p>
                  </a:txBody>
                  <a:tcPr>
                    <a:lnL w="12700" cmpd="sng">
                      <a:noFill/>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BCD1EE"/>
                    </a:solidFill>
                  </a:tcPr>
                </a:tc>
                <a:tc>
                  <a:txBody>
                    <a:bodyPr/>
                    <a:lstStyle/>
                    <a:p>
                      <a:endParaRPr lang="de-DE" sz="1300" dirty="0">
                        <a:solidFill>
                          <a:schemeClr val="tx1"/>
                        </a:solidFill>
                        <a:latin typeface="Arial" pitchFamily="34" charset="0"/>
                        <a:cs typeface="Arial" pitchFamily="34" charset="0"/>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BCD1EE"/>
                    </a:solidFill>
                  </a:tcPr>
                </a:tc>
                <a:tc>
                  <a:txBody>
                    <a:bodyPr/>
                    <a:lstStyle/>
                    <a:p>
                      <a:endParaRPr lang="de-DE" sz="1300" dirty="0">
                        <a:solidFill>
                          <a:schemeClr val="tx1"/>
                        </a:solidFill>
                        <a:latin typeface="Arial" pitchFamily="34" charset="0"/>
                        <a:cs typeface="Arial" pitchFamily="34" charset="0"/>
                      </a:endParaRPr>
                    </a:p>
                  </a:txBody>
                  <a:tcPr>
                    <a:lnL w="28575" cap="flat" cmpd="sng" algn="ctr">
                      <a:solidFill>
                        <a:schemeClr val="bg1"/>
                      </a:solidFill>
                      <a:prstDash val="solid"/>
                      <a:round/>
                      <a:headEnd type="none" w="med" len="med"/>
                      <a:tailEnd type="none" w="med" len="med"/>
                    </a:lnL>
                    <a:lnR w="12700" cmpd="sng">
                      <a:noFill/>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BCD1EE"/>
                    </a:solidFill>
                  </a:tcPr>
                </a:tc>
                <a:extLst>
                  <a:ext uri="{0D108BD9-81ED-4DB2-BD59-A6C34878D82A}">
                    <a16:rowId xmlns:a16="http://schemas.microsoft.com/office/drawing/2014/main" val="10012"/>
                  </a:ext>
                </a:extLst>
              </a:tr>
            </a:tbl>
          </a:graphicData>
        </a:graphic>
      </p:graphicFrame>
      <p:sp>
        <p:nvSpPr>
          <p:cNvPr id="6" name="Titelplatzhalter 1"/>
          <p:cNvSpPr>
            <a:spLocks noGrp="1"/>
          </p:cNvSpPr>
          <p:nvPr>
            <p:ph type="title" hasCustomPrompt="1"/>
          </p:nvPr>
        </p:nvSpPr>
        <p:spPr>
          <a:xfrm>
            <a:off x="186259" y="240599"/>
            <a:ext cx="9608616" cy="733577"/>
          </a:xfrm>
          <a:prstGeom prst="rect">
            <a:avLst/>
          </a:prstGeom>
        </p:spPr>
        <p:txBody>
          <a:bodyPr vert="horz" lIns="86402" tIns="43201" rIns="86402" bIns="43201" rtlCol="0" anchor="ctr" anchorCtr="0">
            <a:noAutofit/>
          </a:bodyPr>
          <a:lstStyle>
            <a:lvl1pPr>
              <a:lnSpc>
                <a:spcPct val="100000"/>
              </a:lnSpc>
              <a:defRPr sz="2000"/>
            </a:lvl1pPr>
          </a:lstStyle>
          <a:p>
            <a:r>
              <a:rPr lang="de-DE" dirty="0"/>
              <a:t>HEADLINE</a:t>
            </a:r>
            <a:br>
              <a:rPr lang="de-DE" dirty="0"/>
            </a:br>
            <a:r>
              <a:rPr lang="de-DE" dirty="0"/>
              <a:t>HEADLINE</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icture + Headline">
    <p:spTree>
      <p:nvGrpSpPr>
        <p:cNvPr id="1" name=""/>
        <p:cNvGrpSpPr/>
        <p:nvPr/>
      </p:nvGrpSpPr>
      <p:grpSpPr>
        <a:xfrm>
          <a:off x="0" y="0"/>
          <a:ext cx="0" cy="0"/>
          <a:chOff x="0" y="0"/>
          <a:chExt cx="0" cy="0"/>
        </a:xfrm>
      </p:grpSpPr>
      <p:sp>
        <p:nvSpPr>
          <p:cNvPr id="3" name="Bildplatzhalter 8"/>
          <p:cNvSpPr>
            <a:spLocks noGrp="1"/>
          </p:cNvSpPr>
          <p:nvPr>
            <p:ph type="pic" sz="quarter" idx="20"/>
          </p:nvPr>
        </p:nvSpPr>
        <p:spPr>
          <a:xfrm>
            <a:off x="-5544" y="-1"/>
            <a:ext cx="11572225" cy="6495803"/>
          </a:xfrm>
          <a:custGeom>
            <a:avLst/>
            <a:gdLst>
              <a:gd name="connsiteX0" fmla="*/ 0 w 1627188"/>
              <a:gd name="connsiteY0" fmla="*/ 0 h 1081088"/>
              <a:gd name="connsiteX1" fmla="*/ 1627188 w 1627188"/>
              <a:gd name="connsiteY1" fmla="*/ 0 h 1081088"/>
              <a:gd name="connsiteX2" fmla="*/ 1627188 w 1627188"/>
              <a:gd name="connsiteY2" fmla="*/ 1081088 h 1081088"/>
              <a:gd name="connsiteX3" fmla="*/ 0 w 1627188"/>
              <a:gd name="connsiteY3" fmla="*/ 1081088 h 1081088"/>
              <a:gd name="connsiteX4" fmla="*/ 0 w 1627188"/>
              <a:gd name="connsiteY4" fmla="*/ 0 h 1081088"/>
              <a:gd name="connsiteX0" fmla="*/ 0 w 1627188"/>
              <a:gd name="connsiteY0" fmla="*/ 0 h 1081088"/>
              <a:gd name="connsiteX1" fmla="*/ 1627188 w 1627188"/>
              <a:gd name="connsiteY1" fmla="*/ 0 h 1081088"/>
              <a:gd name="connsiteX2" fmla="*/ 1627188 w 1627188"/>
              <a:gd name="connsiteY2" fmla="*/ 1081088 h 1081088"/>
              <a:gd name="connsiteX3" fmla="*/ 1348171 w 1627188"/>
              <a:gd name="connsiteY3" fmla="*/ 1079760 h 1081088"/>
              <a:gd name="connsiteX4" fmla="*/ 0 w 1627188"/>
              <a:gd name="connsiteY4" fmla="*/ 1081088 h 1081088"/>
              <a:gd name="connsiteX5" fmla="*/ 0 w 1627188"/>
              <a:gd name="connsiteY5" fmla="*/ 0 h 1081088"/>
              <a:gd name="connsiteX0" fmla="*/ 0 w 1627188"/>
              <a:gd name="connsiteY0" fmla="*/ 0 h 1081088"/>
              <a:gd name="connsiteX1" fmla="*/ 1627188 w 1627188"/>
              <a:gd name="connsiteY1" fmla="*/ 0 h 1081088"/>
              <a:gd name="connsiteX2" fmla="*/ 1627188 w 1627188"/>
              <a:gd name="connsiteY2" fmla="*/ 811213 h 1081088"/>
              <a:gd name="connsiteX3" fmla="*/ 1348171 w 1627188"/>
              <a:gd name="connsiteY3" fmla="*/ 1079760 h 1081088"/>
              <a:gd name="connsiteX4" fmla="*/ 0 w 1627188"/>
              <a:gd name="connsiteY4" fmla="*/ 1081088 h 1081088"/>
              <a:gd name="connsiteX5" fmla="*/ 0 w 1627188"/>
              <a:gd name="connsiteY5" fmla="*/ 0 h 1081088"/>
              <a:gd name="connsiteX0" fmla="*/ 0 w 1627188"/>
              <a:gd name="connsiteY0" fmla="*/ 1204 h 1082292"/>
              <a:gd name="connsiteX1" fmla="*/ 267208 w 1627188"/>
              <a:gd name="connsiteY1" fmla="*/ 0 h 1082292"/>
              <a:gd name="connsiteX2" fmla="*/ 1627188 w 1627188"/>
              <a:gd name="connsiteY2" fmla="*/ 1204 h 1082292"/>
              <a:gd name="connsiteX3" fmla="*/ 1627188 w 1627188"/>
              <a:gd name="connsiteY3" fmla="*/ 812417 h 1082292"/>
              <a:gd name="connsiteX4" fmla="*/ 1348171 w 1627188"/>
              <a:gd name="connsiteY4" fmla="*/ 1080964 h 1082292"/>
              <a:gd name="connsiteX5" fmla="*/ 0 w 1627188"/>
              <a:gd name="connsiteY5" fmla="*/ 1082292 h 1082292"/>
              <a:gd name="connsiteX6" fmla="*/ 0 w 1627188"/>
              <a:gd name="connsiteY6" fmla="*/ 1204 h 1082292"/>
              <a:gd name="connsiteX0" fmla="*/ 0 w 1627188"/>
              <a:gd name="connsiteY0" fmla="*/ 272667 h 1082292"/>
              <a:gd name="connsiteX1" fmla="*/ 267208 w 1627188"/>
              <a:gd name="connsiteY1" fmla="*/ 0 h 1082292"/>
              <a:gd name="connsiteX2" fmla="*/ 1627188 w 1627188"/>
              <a:gd name="connsiteY2" fmla="*/ 1204 h 1082292"/>
              <a:gd name="connsiteX3" fmla="*/ 1627188 w 1627188"/>
              <a:gd name="connsiteY3" fmla="*/ 812417 h 1082292"/>
              <a:gd name="connsiteX4" fmla="*/ 1348171 w 1627188"/>
              <a:gd name="connsiteY4" fmla="*/ 1080964 h 1082292"/>
              <a:gd name="connsiteX5" fmla="*/ 0 w 1627188"/>
              <a:gd name="connsiteY5" fmla="*/ 1082292 h 1082292"/>
              <a:gd name="connsiteX6" fmla="*/ 0 w 1627188"/>
              <a:gd name="connsiteY6" fmla="*/ 272667 h 1082292"/>
              <a:gd name="connsiteX0" fmla="*/ 0 w 1627188"/>
              <a:gd name="connsiteY0" fmla="*/ 272667 h 1082292"/>
              <a:gd name="connsiteX1" fmla="*/ 377 w 1627188"/>
              <a:gd name="connsiteY1" fmla="*/ 0 h 1082292"/>
              <a:gd name="connsiteX2" fmla="*/ 1627188 w 1627188"/>
              <a:gd name="connsiteY2" fmla="*/ 1204 h 1082292"/>
              <a:gd name="connsiteX3" fmla="*/ 1627188 w 1627188"/>
              <a:gd name="connsiteY3" fmla="*/ 812417 h 1082292"/>
              <a:gd name="connsiteX4" fmla="*/ 1348171 w 1627188"/>
              <a:gd name="connsiteY4" fmla="*/ 1080964 h 1082292"/>
              <a:gd name="connsiteX5" fmla="*/ 0 w 1627188"/>
              <a:gd name="connsiteY5" fmla="*/ 1082292 h 1082292"/>
              <a:gd name="connsiteX6" fmla="*/ 0 w 1627188"/>
              <a:gd name="connsiteY6" fmla="*/ 272667 h 1082292"/>
              <a:gd name="connsiteX0" fmla="*/ 0 w 1630755"/>
              <a:gd name="connsiteY0" fmla="*/ 272667 h 1082292"/>
              <a:gd name="connsiteX1" fmla="*/ 377 w 1630755"/>
              <a:gd name="connsiteY1" fmla="*/ 0 h 1082292"/>
              <a:gd name="connsiteX2" fmla="*/ 1627188 w 1630755"/>
              <a:gd name="connsiteY2" fmla="*/ 1204 h 1082292"/>
              <a:gd name="connsiteX3" fmla="*/ 1630755 w 1630755"/>
              <a:gd name="connsiteY3" fmla="*/ 946309 h 1082292"/>
              <a:gd name="connsiteX4" fmla="*/ 1348171 w 1630755"/>
              <a:gd name="connsiteY4" fmla="*/ 1080964 h 1082292"/>
              <a:gd name="connsiteX5" fmla="*/ 0 w 1630755"/>
              <a:gd name="connsiteY5" fmla="*/ 1082292 h 1082292"/>
              <a:gd name="connsiteX6" fmla="*/ 0 w 1630755"/>
              <a:gd name="connsiteY6" fmla="*/ 272667 h 1082292"/>
              <a:gd name="connsiteX0" fmla="*/ 0 w 1630755"/>
              <a:gd name="connsiteY0" fmla="*/ 272667 h 1082292"/>
              <a:gd name="connsiteX1" fmla="*/ 377 w 1630755"/>
              <a:gd name="connsiteY1" fmla="*/ 0 h 1082292"/>
              <a:gd name="connsiteX2" fmla="*/ 1627188 w 1630755"/>
              <a:gd name="connsiteY2" fmla="*/ 1204 h 1082292"/>
              <a:gd name="connsiteX3" fmla="*/ 1630755 w 1630755"/>
              <a:gd name="connsiteY3" fmla="*/ 946309 h 1082292"/>
              <a:gd name="connsiteX4" fmla="*/ 1253172 w 1630755"/>
              <a:gd name="connsiteY4" fmla="*/ 1082291 h 1082292"/>
              <a:gd name="connsiteX5" fmla="*/ 0 w 1630755"/>
              <a:gd name="connsiteY5" fmla="*/ 1082292 h 1082292"/>
              <a:gd name="connsiteX6" fmla="*/ 0 w 1630755"/>
              <a:gd name="connsiteY6" fmla="*/ 272667 h 1082292"/>
              <a:gd name="connsiteX0" fmla="*/ 0 w 1630755"/>
              <a:gd name="connsiteY0" fmla="*/ 272667 h 1082292"/>
              <a:gd name="connsiteX1" fmla="*/ 377 w 1630755"/>
              <a:gd name="connsiteY1" fmla="*/ 0 h 1082292"/>
              <a:gd name="connsiteX2" fmla="*/ 1627188 w 1630755"/>
              <a:gd name="connsiteY2" fmla="*/ 1204 h 1082292"/>
              <a:gd name="connsiteX3" fmla="*/ 1630755 w 1630755"/>
              <a:gd name="connsiteY3" fmla="*/ 946309 h 1082292"/>
              <a:gd name="connsiteX4" fmla="*/ 1197234 w 1630755"/>
              <a:gd name="connsiteY4" fmla="*/ 1080329 h 1082292"/>
              <a:gd name="connsiteX5" fmla="*/ 0 w 1630755"/>
              <a:gd name="connsiteY5" fmla="*/ 1082292 h 1082292"/>
              <a:gd name="connsiteX6" fmla="*/ 0 w 1630755"/>
              <a:gd name="connsiteY6" fmla="*/ 272667 h 1082292"/>
              <a:gd name="connsiteX0" fmla="*/ 0 w 1636007"/>
              <a:gd name="connsiteY0" fmla="*/ 272667 h 1082292"/>
              <a:gd name="connsiteX1" fmla="*/ 377 w 1636007"/>
              <a:gd name="connsiteY1" fmla="*/ 0 h 1082292"/>
              <a:gd name="connsiteX2" fmla="*/ 1627188 w 1636007"/>
              <a:gd name="connsiteY2" fmla="*/ 1204 h 1082292"/>
              <a:gd name="connsiteX3" fmla="*/ 1636007 w 1636007"/>
              <a:gd name="connsiteY3" fmla="*/ 931107 h 1082292"/>
              <a:gd name="connsiteX4" fmla="*/ 1197234 w 1636007"/>
              <a:gd name="connsiteY4" fmla="*/ 1080329 h 1082292"/>
              <a:gd name="connsiteX5" fmla="*/ 0 w 1636007"/>
              <a:gd name="connsiteY5" fmla="*/ 1082292 h 1082292"/>
              <a:gd name="connsiteX6" fmla="*/ 0 w 1636007"/>
              <a:gd name="connsiteY6" fmla="*/ 272667 h 1082292"/>
              <a:gd name="connsiteX0" fmla="*/ 153705 w 1789712"/>
              <a:gd name="connsiteY0" fmla="*/ 272667 h 1082689"/>
              <a:gd name="connsiteX1" fmla="*/ 154082 w 1789712"/>
              <a:gd name="connsiteY1" fmla="*/ 0 h 1082689"/>
              <a:gd name="connsiteX2" fmla="*/ 1780893 w 1789712"/>
              <a:gd name="connsiteY2" fmla="*/ 1204 h 1082689"/>
              <a:gd name="connsiteX3" fmla="*/ 1789712 w 1789712"/>
              <a:gd name="connsiteY3" fmla="*/ 931107 h 1082689"/>
              <a:gd name="connsiteX4" fmla="*/ 1350939 w 1789712"/>
              <a:gd name="connsiteY4" fmla="*/ 1080329 h 1082689"/>
              <a:gd name="connsiteX5" fmla="*/ 0 w 1789712"/>
              <a:gd name="connsiteY5" fmla="*/ 1082689 h 1082689"/>
              <a:gd name="connsiteX6" fmla="*/ 153705 w 1789712"/>
              <a:gd name="connsiteY6" fmla="*/ 272667 h 1082689"/>
              <a:gd name="connsiteX0" fmla="*/ 153831 w 1789838"/>
              <a:gd name="connsiteY0" fmla="*/ 272269 h 1082291"/>
              <a:gd name="connsiteX1" fmla="*/ 126 w 1789838"/>
              <a:gd name="connsiteY1" fmla="*/ 0 h 1082291"/>
              <a:gd name="connsiteX2" fmla="*/ 1781019 w 1789838"/>
              <a:gd name="connsiteY2" fmla="*/ 806 h 1082291"/>
              <a:gd name="connsiteX3" fmla="*/ 1789838 w 1789838"/>
              <a:gd name="connsiteY3" fmla="*/ 930709 h 1082291"/>
              <a:gd name="connsiteX4" fmla="*/ 1351065 w 1789838"/>
              <a:gd name="connsiteY4" fmla="*/ 1079931 h 1082291"/>
              <a:gd name="connsiteX5" fmla="*/ 126 w 1789838"/>
              <a:gd name="connsiteY5" fmla="*/ 1082291 h 1082291"/>
              <a:gd name="connsiteX6" fmla="*/ 153831 w 1789838"/>
              <a:gd name="connsiteY6" fmla="*/ 272269 h 1082291"/>
              <a:gd name="connsiteX0" fmla="*/ 126 w 1789838"/>
              <a:gd name="connsiteY0" fmla="*/ 270373 h 1082291"/>
              <a:gd name="connsiteX1" fmla="*/ 126 w 1789838"/>
              <a:gd name="connsiteY1" fmla="*/ 0 h 1082291"/>
              <a:gd name="connsiteX2" fmla="*/ 1781019 w 1789838"/>
              <a:gd name="connsiteY2" fmla="*/ 806 h 1082291"/>
              <a:gd name="connsiteX3" fmla="*/ 1789838 w 1789838"/>
              <a:gd name="connsiteY3" fmla="*/ 930709 h 1082291"/>
              <a:gd name="connsiteX4" fmla="*/ 1351065 w 1789838"/>
              <a:gd name="connsiteY4" fmla="*/ 1079931 h 1082291"/>
              <a:gd name="connsiteX5" fmla="*/ 126 w 1789838"/>
              <a:gd name="connsiteY5" fmla="*/ 1082291 h 1082291"/>
              <a:gd name="connsiteX6" fmla="*/ 126 w 1789838"/>
              <a:gd name="connsiteY6" fmla="*/ 270373 h 1082291"/>
              <a:gd name="connsiteX0" fmla="*/ 126 w 1789838"/>
              <a:gd name="connsiteY0" fmla="*/ 540748 h 1352666"/>
              <a:gd name="connsiteX1" fmla="*/ 126 w 1789838"/>
              <a:gd name="connsiteY1" fmla="*/ 0 h 1352666"/>
              <a:gd name="connsiteX2" fmla="*/ 1781019 w 1789838"/>
              <a:gd name="connsiteY2" fmla="*/ 271181 h 1352666"/>
              <a:gd name="connsiteX3" fmla="*/ 1789838 w 1789838"/>
              <a:gd name="connsiteY3" fmla="*/ 1201084 h 1352666"/>
              <a:gd name="connsiteX4" fmla="*/ 1351065 w 1789838"/>
              <a:gd name="connsiteY4" fmla="*/ 1350306 h 1352666"/>
              <a:gd name="connsiteX5" fmla="*/ 126 w 1789838"/>
              <a:gd name="connsiteY5" fmla="*/ 1352666 h 1352666"/>
              <a:gd name="connsiteX6" fmla="*/ 126 w 1789838"/>
              <a:gd name="connsiteY6" fmla="*/ 540748 h 1352666"/>
              <a:gd name="connsiteX0" fmla="*/ 126 w 1789838"/>
              <a:gd name="connsiteY0" fmla="*/ 540748 h 1352666"/>
              <a:gd name="connsiteX1" fmla="*/ 126 w 1789838"/>
              <a:gd name="connsiteY1" fmla="*/ 0 h 1352666"/>
              <a:gd name="connsiteX2" fmla="*/ 1784586 w 1789838"/>
              <a:gd name="connsiteY2" fmla="*/ 0 h 1352666"/>
              <a:gd name="connsiteX3" fmla="*/ 1789838 w 1789838"/>
              <a:gd name="connsiteY3" fmla="*/ 1201084 h 1352666"/>
              <a:gd name="connsiteX4" fmla="*/ 1351065 w 1789838"/>
              <a:gd name="connsiteY4" fmla="*/ 1350306 h 1352666"/>
              <a:gd name="connsiteX5" fmla="*/ 126 w 1789838"/>
              <a:gd name="connsiteY5" fmla="*/ 1352666 h 1352666"/>
              <a:gd name="connsiteX6" fmla="*/ 126 w 1789838"/>
              <a:gd name="connsiteY6" fmla="*/ 540748 h 1352666"/>
              <a:gd name="connsiteX0" fmla="*/ 126 w 1789838"/>
              <a:gd name="connsiteY0" fmla="*/ 540748 h 1352666"/>
              <a:gd name="connsiteX1" fmla="*/ 126 w 1789838"/>
              <a:gd name="connsiteY1" fmla="*/ 0 h 1352666"/>
              <a:gd name="connsiteX2" fmla="*/ 1784586 w 1789838"/>
              <a:gd name="connsiteY2" fmla="*/ 405561 h 1352666"/>
              <a:gd name="connsiteX3" fmla="*/ 1789838 w 1789838"/>
              <a:gd name="connsiteY3" fmla="*/ 1201084 h 1352666"/>
              <a:gd name="connsiteX4" fmla="*/ 1351065 w 1789838"/>
              <a:gd name="connsiteY4" fmla="*/ 1350306 h 1352666"/>
              <a:gd name="connsiteX5" fmla="*/ 126 w 1789838"/>
              <a:gd name="connsiteY5" fmla="*/ 1352666 h 1352666"/>
              <a:gd name="connsiteX6" fmla="*/ 126 w 1789838"/>
              <a:gd name="connsiteY6" fmla="*/ 540748 h 1352666"/>
              <a:gd name="connsiteX0" fmla="*/ 126 w 1789838"/>
              <a:gd name="connsiteY0" fmla="*/ 135187 h 947105"/>
              <a:gd name="connsiteX1" fmla="*/ 126 w 1789838"/>
              <a:gd name="connsiteY1" fmla="*/ 0 h 947105"/>
              <a:gd name="connsiteX2" fmla="*/ 1784586 w 1789838"/>
              <a:gd name="connsiteY2" fmla="*/ 0 h 947105"/>
              <a:gd name="connsiteX3" fmla="*/ 1789838 w 1789838"/>
              <a:gd name="connsiteY3" fmla="*/ 795523 h 947105"/>
              <a:gd name="connsiteX4" fmla="*/ 1351065 w 1789838"/>
              <a:gd name="connsiteY4" fmla="*/ 944745 h 947105"/>
              <a:gd name="connsiteX5" fmla="*/ 126 w 1789838"/>
              <a:gd name="connsiteY5" fmla="*/ 947105 h 947105"/>
              <a:gd name="connsiteX6" fmla="*/ 126 w 1789838"/>
              <a:gd name="connsiteY6" fmla="*/ 135187 h 947105"/>
              <a:gd name="connsiteX0" fmla="*/ 126 w 1789838"/>
              <a:gd name="connsiteY0" fmla="*/ 135187 h 947105"/>
              <a:gd name="connsiteX1" fmla="*/ 126 w 1789838"/>
              <a:gd name="connsiteY1" fmla="*/ 0 h 947105"/>
              <a:gd name="connsiteX2" fmla="*/ 1784586 w 1789838"/>
              <a:gd name="connsiteY2" fmla="*/ 0 h 947105"/>
              <a:gd name="connsiteX3" fmla="*/ 1789838 w 1789838"/>
              <a:gd name="connsiteY3" fmla="*/ 795523 h 947105"/>
              <a:gd name="connsiteX4" fmla="*/ 1489009 w 1789838"/>
              <a:gd name="connsiteY4" fmla="*/ 944974 h 947105"/>
              <a:gd name="connsiteX5" fmla="*/ 126 w 1789838"/>
              <a:gd name="connsiteY5" fmla="*/ 947105 h 947105"/>
              <a:gd name="connsiteX6" fmla="*/ 126 w 1789838"/>
              <a:gd name="connsiteY6" fmla="*/ 135187 h 947105"/>
              <a:gd name="connsiteX0" fmla="*/ 126 w 1787526"/>
              <a:gd name="connsiteY0" fmla="*/ 135187 h 947105"/>
              <a:gd name="connsiteX1" fmla="*/ 126 w 1787526"/>
              <a:gd name="connsiteY1" fmla="*/ 0 h 947105"/>
              <a:gd name="connsiteX2" fmla="*/ 1784586 w 1787526"/>
              <a:gd name="connsiteY2" fmla="*/ 0 h 947105"/>
              <a:gd name="connsiteX3" fmla="*/ 1786599 w 1787526"/>
              <a:gd name="connsiteY3" fmla="*/ 819076 h 947105"/>
              <a:gd name="connsiteX4" fmla="*/ 1489009 w 1787526"/>
              <a:gd name="connsiteY4" fmla="*/ 944974 h 947105"/>
              <a:gd name="connsiteX5" fmla="*/ 126 w 1787526"/>
              <a:gd name="connsiteY5" fmla="*/ 947105 h 947105"/>
              <a:gd name="connsiteX6" fmla="*/ 126 w 1787526"/>
              <a:gd name="connsiteY6" fmla="*/ 135187 h 947105"/>
              <a:gd name="connsiteX0" fmla="*/ 126 w 1787526"/>
              <a:gd name="connsiteY0" fmla="*/ 135187 h 947105"/>
              <a:gd name="connsiteX1" fmla="*/ 126 w 1787526"/>
              <a:gd name="connsiteY1" fmla="*/ 0 h 947105"/>
              <a:gd name="connsiteX2" fmla="*/ 1784586 w 1787526"/>
              <a:gd name="connsiteY2" fmla="*/ 0 h 947105"/>
              <a:gd name="connsiteX3" fmla="*/ 1786599 w 1787526"/>
              <a:gd name="connsiteY3" fmla="*/ 819076 h 947105"/>
              <a:gd name="connsiteX4" fmla="*/ 1786629 w 1787526"/>
              <a:gd name="connsiteY4" fmla="*/ 945506 h 947105"/>
              <a:gd name="connsiteX5" fmla="*/ 126 w 1787526"/>
              <a:gd name="connsiteY5" fmla="*/ 947105 h 947105"/>
              <a:gd name="connsiteX6" fmla="*/ 126 w 1787526"/>
              <a:gd name="connsiteY6" fmla="*/ 135187 h 9471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87526" h="947105">
                <a:moveTo>
                  <a:pt x="126" y="135187"/>
                </a:moveTo>
                <a:cubicBezTo>
                  <a:pt x="252" y="44298"/>
                  <a:pt x="0" y="90889"/>
                  <a:pt x="126" y="0"/>
                </a:cubicBezTo>
                <a:lnTo>
                  <a:pt x="1784586" y="0"/>
                </a:lnTo>
                <a:cubicBezTo>
                  <a:pt x="1787526" y="309968"/>
                  <a:pt x="1783659" y="509108"/>
                  <a:pt x="1786599" y="819076"/>
                </a:cubicBezTo>
                <a:cubicBezTo>
                  <a:pt x="1786609" y="861219"/>
                  <a:pt x="1786619" y="903363"/>
                  <a:pt x="1786629" y="945506"/>
                </a:cubicBezTo>
                <a:lnTo>
                  <a:pt x="126" y="947105"/>
                </a:lnTo>
                <a:lnTo>
                  <a:pt x="126" y="135187"/>
                </a:lnTo>
                <a:close/>
              </a:path>
            </a:pathLst>
          </a:custGeom>
          <a:solidFill>
            <a:srgbClr val="0075BE"/>
          </a:solidFill>
        </p:spPr>
        <p:txBody>
          <a:bodyPr lIns="180000" anchor="ctr" anchorCtr="0"/>
          <a:lstStyle>
            <a:lvl1pPr>
              <a:buNone/>
              <a:defRPr>
                <a:solidFill>
                  <a:schemeClr val="bg1"/>
                </a:solidFill>
              </a:defRPr>
            </a:lvl1pPr>
          </a:lstStyle>
          <a:p>
            <a:endParaRPr lang="de-DE" dirty="0"/>
          </a:p>
        </p:txBody>
      </p:sp>
      <p:sp>
        <p:nvSpPr>
          <p:cNvPr id="4" name="Titel 1"/>
          <p:cNvSpPr>
            <a:spLocks noGrp="1"/>
          </p:cNvSpPr>
          <p:nvPr>
            <p:ph type="ctrTitle" hasCustomPrompt="1"/>
          </p:nvPr>
        </p:nvSpPr>
        <p:spPr>
          <a:xfrm>
            <a:off x="287337" y="4032250"/>
            <a:ext cx="7777163" cy="1150938"/>
          </a:xfrm>
          <a:custGeom>
            <a:avLst/>
            <a:gdLst>
              <a:gd name="connsiteX0" fmla="*/ 0 w 7288213"/>
              <a:gd name="connsiteY0" fmla="*/ 0 h 1350963"/>
              <a:gd name="connsiteX1" fmla="*/ 7288213 w 7288213"/>
              <a:gd name="connsiteY1" fmla="*/ 0 h 1350963"/>
              <a:gd name="connsiteX2" fmla="*/ 7288213 w 7288213"/>
              <a:gd name="connsiteY2" fmla="*/ 1350963 h 1350963"/>
              <a:gd name="connsiteX3" fmla="*/ 0 w 7288213"/>
              <a:gd name="connsiteY3" fmla="*/ 1350963 h 1350963"/>
              <a:gd name="connsiteX4" fmla="*/ 0 w 7288213"/>
              <a:gd name="connsiteY4" fmla="*/ 0 h 1350963"/>
              <a:gd name="connsiteX0" fmla="*/ 0 w 7288213"/>
              <a:gd name="connsiteY0" fmla="*/ 0 h 1355771"/>
              <a:gd name="connsiteX1" fmla="*/ 7288213 w 7288213"/>
              <a:gd name="connsiteY1" fmla="*/ 0 h 1355771"/>
              <a:gd name="connsiteX2" fmla="*/ 7288213 w 7288213"/>
              <a:gd name="connsiteY2" fmla="*/ 1350963 h 1355771"/>
              <a:gd name="connsiteX3" fmla="*/ 6774873 w 7288213"/>
              <a:gd name="connsiteY3" fmla="*/ 1355771 h 1355771"/>
              <a:gd name="connsiteX4" fmla="*/ 0 w 7288213"/>
              <a:gd name="connsiteY4" fmla="*/ 1350963 h 1355771"/>
              <a:gd name="connsiteX5" fmla="*/ 0 w 7288213"/>
              <a:gd name="connsiteY5" fmla="*/ 0 h 1355771"/>
              <a:gd name="connsiteX0" fmla="*/ 0 w 7288213"/>
              <a:gd name="connsiteY0" fmla="*/ 0 h 1355771"/>
              <a:gd name="connsiteX1" fmla="*/ 7288213 w 7288213"/>
              <a:gd name="connsiteY1" fmla="*/ 0 h 1355771"/>
              <a:gd name="connsiteX2" fmla="*/ 7288213 w 7288213"/>
              <a:gd name="connsiteY2" fmla="*/ 1086556 h 1355771"/>
              <a:gd name="connsiteX3" fmla="*/ 6774873 w 7288213"/>
              <a:gd name="connsiteY3" fmla="*/ 1355771 h 1355771"/>
              <a:gd name="connsiteX4" fmla="*/ 0 w 7288213"/>
              <a:gd name="connsiteY4" fmla="*/ 1350963 h 1355771"/>
              <a:gd name="connsiteX5" fmla="*/ 0 w 7288213"/>
              <a:gd name="connsiteY5" fmla="*/ 0 h 1355771"/>
              <a:gd name="connsiteX0" fmla="*/ 0 w 7288213"/>
              <a:gd name="connsiteY0" fmla="*/ 0 h 1356431"/>
              <a:gd name="connsiteX1" fmla="*/ 7288213 w 7288213"/>
              <a:gd name="connsiteY1" fmla="*/ 0 h 1356431"/>
              <a:gd name="connsiteX2" fmla="*/ 7288213 w 7288213"/>
              <a:gd name="connsiteY2" fmla="*/ 1086556 h 1356431"/>
              <a:gd name="connsiteX3" fmla="*/ 6480175 w 7288213"/>
              <a:gd name="connsiteY3" fmla="*/ 1356431 h 1356431"/>
              <a:gd name="connsiteX4" fmla="*/ 0 w 7288213"/>
              <a:gd name="connsiteY4" fmla="*/ 1350963 h 1356431"/>
              <a:gd name="connsiteX5" fmla="*/ 0 w 7288213"/>
              <a:gd name="connsiteY5" fmla="*/ 0 h 1356431"/>
              <a:gd name="connsiteX0" fmla="*/ 0 w 7288213"/>
              <a:gd name="connsiteY0" fmla="*/ 0 h 1356431"/>
              <a:gd name="connsiteX1" fmla="*/ 7288213 w 7288213"/>
              <a:gd name="connsiteY1" fmla="*/ 0 h 1356431"/>
              <a:gd name="connsiteX2" fmla="*/ 7288213 w 7288213"/>
              <a:gd name="connsiteY2" fmla="*/ 1086556 h 1356431"/>
              <a:gd name="connsiteX3" fmla="*/ 5940425 w 7288213"/>
              <a:gd name="connsiteY3" fmla="*/ 1356431 h 1356431"/>
              <a:gd name="connsiteX4" fmla="*/ 0 w 7288213"/>
              <a:gd name="connsiteY4" fmla="*/ 1350963 h 1356431"/>
              <a:gd name="connsiteX5" fmla="*/ 0 w 7288213"/>
              <a:gd name="connsiteY5" fmla="*/ 0 h 1356431"/>
              <a:gd name="connsiteX0" fmla="*/ 0 w 7288213"/>
              <a:gd name="connsiteY0" fmla="*/ 0 h 1356431"/>
              <a:gd name="connsiteX1" fmla="*/ 7288213 w 7288213"/>
              <a:gd name="connsiteY1" fmla="*/ 0 h 1356431"/>
              <a:gd name="connsiteX2" fmla="*/ 7288213 w 7288213"/>
              <a:gd name="connsiteY2" fmla="*/ 815094 h 1356431"/>
              <a:gd name="connsiteX3" fmla="*/ 5940425 w 7288213"/>
              <a:gd name="connsiteY3" fmla="*/ 1356431 h 1356431"/>
              <a:gd name="connsiteX4" fmla="*/ 0 w 7288213"/>
              <a:gd name="connsiteY4" fmla="*/ 1350963 h 1356431"/>
              <a:gd name="connsiteX5" fmla="*/ 0 w 7288213"/>
              <a:gd name="connsiteY5" fmla="*/ 0 h 1356431"/>
              <a:gd name="connsiteX0" fmla="*/ 273050 w 7288213"/>
              <a:gd name="connsiteY0" fmla="*/ 5469 h 1356431"/>
              <a:gd name="connsiteX1" fmla="*/ 7288213 w 7288213"/>
              <a:gd name="connsiteY1" fmla="*/ 0 h 1356431"/>
              <a:gd name="connsiteX2" fmla="*/ 7288213 w 7288213"/>
              <a:gd name="connsiteY2" fmla="*/ 815094 h 1356431"/>
              <a:gd name="connsiteX3" fmla="*/ 5940425 w 7288213"/>
              <a:gd name="connsiteY3" fmla="*/ 1356431 h 1356431"/>
              <a:gd name="connsiteX4" fmla="*/ 0 w 7288213"/>
              <a:gd name="connsiteY4" fmla="*/ 1350963 h 1356431"/>
              <a:gd name="connsiteX5" fmla="*/ 273050 w 7288213"/>
              <a:gd name="connsiteY5" fmla="*/ 5469 h 1356431"/>
              <a:gd name="connsiteX0" fmla="*/ 0 w 7015163"/>
              <a:gd name="connsiteY0" fmla="*/ 5469 h 1356431"/>
              <a:gd name="connsiteX1" fmla="*/ 7015163 w 7015163"/>
              <a:gd name="connsiteY1" fmla="*/ 0 h 1356431"/>
              <a:gd name="connsiteX2" fmla="*/ 7015163 w 7015163"/>
              <a:gd name="connsiteY2" fmla="*/ 815094 h 1356431"/>
              <a:gd name="connsiteX3" fmla="*/ 5667375 w 7015163"/>
              <a:gd name="connsiteY3" fmla="*/ 1356431 h 1356431"/>
              <a:gd name="connsiteX4" fmla="*/ 0 w 7015163"/>
              <a:gd name="connsiteY4" fmla="*/ 1356431 h 1356431"/>
              <a:gd name="connsiteX5" fmla="*/ 0 w 7015163"/>
              <a:gd name="connsiteY5" fmla="*/ 5469 h 1356431"/>
              <a:gd name="connsiteX0" fmla="*/ 0 w 7015163"/>
              <a:gd name="connsiteY0" fmla="*/ 0 h 1350962"/>
              <a:gd name="connsiteX1" fmla="*/ 6746875 w 7015163"/>
              <a:gd name="connsiteY1" fmla="*/ 0 h 1350962"/>
              <a:gd name="connsiteX2" fmla="*/ 7015163 w 7015163"/>
              <a:gd name="connsiteY2" fmla="*/ 809625 h 1350962"/>
              <a:gd name="connsiteX3" fmla="*/ 5667375 w 7015163"/>
              <a:gd name="connsiteY3" fmla="*/ 1350962 h 1350962"/>
              <a:gd name="connsiteX4" fmla="*/ 0 w 7015163"/>
              <a:gd name="connsiteY4" fmla="*/ 1350962 h 1350962"/>
              <a:gd name="connsiteX5" fmla="*/ 0 w 7015163"/>
              <a:gd name="connsiteY5" fmla="*/ 0 h 1350962"/>
              <a:gd name="connsiteX0" fmla="*/ 0 w 6746875"/>
              <a:gd name="connsiteY0" fmla="*/ 0 h 1350962"/>
              <a:gd name="connsiteX1" fmla="*/ 6746875 w 6746875"/>
              <a:gd name="connsiteY1" fmla="*/ 0 h 1350962"/>
              <a:gd name="connsiteX2" fmla="*/ 6746875 w 6746875"/>
              <a:gd name="connsiteY2" fmla="*/ 809624 h 1350962"/>
              <a:gd name="connsiteX3" fmla="*/ 5667375 w 6746875"/>
              <a:gd name="connsiteY3" fmla="*/ 1350962 h 1350962"/>
              <a:gd name="connsiteX4" fmla="*/ 0 w 6746875"/>
              <a:gd name="connsiteY4" fmla="*/ 1350962 h 1350962"/>
              <a:gd name="connsiteX5" fmla="*/ 0 w 6746875"/>
              <a:gd name="connsiteY5" fmla="*/ 0 h 1350962"/>
              <a:gd name="connsiteX0" fmla="*/ 0 w 6746875"/>
              <a:gd name="connsiteY0" fmla="*/ 0 h 1350962"/>
              <a:gd name="connsiteX1" fmla="*/ 6746875 w 6746875"/>
              <a:gd name="connsiteY1" fmla="*/ 0 h 1350962"/>
              <a:gd name="connsiteX2" fmla="*/ 6746875 w 6746875"/>
              <a:gd name="connsiteY2" fmla="*/ 809624 h 1350962"/>
              <a:gd name="connsiteX3" fmla="*/ 5395913 w 6746875"/>
              <a:gd name="connsiteY3" fmla="*/ 1350961 h 1350962"/>
              <a:gd name="connsiteX4" fmla="*/ 0 w 6746875"/>
              <a:gd name="connsiteY4" fmla="*/ 1350962 h 1350962"/>
              <a:gd name="connsiteX5" fmla="*/ 0 w 6746875"/>
              <a:gd name="connsiteY5" fmla="*/ 0 h 1350962"/>
              <a:gd name="connsiteX0" fmla="*/ 0 w 6746875"/>
              <a:gd name="connsiteY0" fmla="*/ 0 h 1350962"/>
              <a:gd name="connsiteX1" fmla="*/ 6746875 w 6746875"/>
              <a:gd name="connsiteY1" fmla="*/ 0 h 1350962"/>
              <a:gd name="connsiteX2" fmla="*/ 6746875 w 6746875"/>
              <a:gd name="connsiteY2" fmla="*/ 900432 h 1350962"/>
              <a:gd name="connsiteX3" fmla="*/ 5395913 w 6746875"/>
              <a:gd name="connsiteY3" fmla="*/ 1350961 h 1350962"/>
              <a:gd name="connsiteX4" fmla="*/ 0 w 6746875"/>
              <a:gd name="connsiteY4" fmla="*/ 1350962 h 1350962"/>
              <a:gd name="connsiteX5" fmla="*/ 0 w 6746875"/>
              <a:gd name="connsiteY5" fmla="*/ 0 h 1350962"/>
              <a:gd name="connsiteX0" fmla="*/ 0 w 6746875"/>
              <a:gd name="connsiteY0" fmla="*/ 271461 h 1350962"/>
              <a:gd name="connsiteX1" fmla="*/ 6746875 w 6746875"/>
              <a:gd name="connsiteY1" fmla="*/ 0 h 1350962"/>
              <a:gd name="connsiteX2" fmla="*/ 6746875 w 6746875"/>
              <a:gd name="connsiteY2" fmla="*/ 900432 h 1350962"/>
              <a:gd name="connsiteX3" fmla="*/ 5395913 w 6746875"/>
              <a:gd name="connsiteY3" fmla="*/ 1350961 h 1350962"/>
              <a:gd name="connsiteX4" fmla="*/ 0 w 6746875"/>
              <a:gd name="connsiteY4" fmla="*/ 1350962 h 1350962"/>
              <a:gd name="connsiteX5" fmla="*/ 0 w 6746875"/>
              <a:gd name="connsiteY5" fmla="*/ 271461 h 1350962"/>
              <a:gd name="connsiteX0" fmla="*/ 0 w 6746875"/>
              <a:gd name="connsiteY0" fmla="*/ 0 h 1079501"/>
              <a:gd name="connsiteX1" fmla="*/ 6746875 w 6746875"/>
              <a:gd name="connsiteY1" fmla="*/ 0 h 1079501"/>
              <a:gd name="connsiteX2" fmla="*/ 6746875 w 6746875"/>
              <a:gd name="connsiteY2" fmla="*/ 628971 h 1079501"/>
              <a:gd name="connsiteX3" fmla="*/ 5395913 w 6746875"/>
              <a:gd name="connsiteY3" fmla="*/ 1079500 h 1079501"/>
              <a:gd name="connsiteX4" fmla="*/ 0 w 6746875"/>
              <a:gd name="connsiteY4" fmla="*/ 1079501 h 1079501"/>
              <a:gd name="connsiteX5" fmla="*/ 0 w 6746875"/>
              <a:gd name="connsiteY5" fmla="*/ 0 h 1079501"/>
              <a:gd name="connsiteX0" fmla="*/ 0 w 7294446"/>
              <a:gd name="connsiteY0" fmla="*/ 0 h 1079501"/>
              <a:gd name="connsiteX1" fmla="*/ 7294446 w 7294446"/>
              <a:gd name="connsiteY1" fmla="*/ 0 h 1079501"/>
              <a:gd name="connsiteX2" fmla="*/ 7294446 w 7294446"/>
              <a:gd name="connsiteY2" fmla="*/ 628971 h 1079501"/>
              <a:gd name="connsiteX3" fmla="*/ 5943484 w 7294446"/>
              <a:gd name="connsiteY3" fmla="*/ 1079500 h 1079501"/>
              <a:gd name="connsiteX4" fmla="*/ 547571 w 7294446"/>
              <a:gd name="connsiteY4" fmla="*/ 1079501 h 1079501"/>
              <a:gd name="connsiteX5" fmla="*/ 0 w 7294446"/>
              <a:gd name="connsiteY5" fmla="*/ 0 h 1079501"/>
              <a:gd name="connsiteX0" fmla="*/ 0 w 7294446"/>
              <a:gd name="connsiteY0" fmla="*/ 0 h 1079501"/>
              <a:gd name="connsiteX1" fmla="*/ 7294446 w 7294446"/>
              <a:gd name="connsiteY1" fmla="*/ 0 h 1079501"/>
              <a:gd name="connsiteX2" fmla="*/ 7294446 w 7294446"/>
              <a:gd name="connsiteY2" fmla="*/ 628971 h 1079501"/>
              <a:gd name="connsiteX3" fmla="*/ 5943484 w 7294446"/>
              <a:gd name="connsiteY3" fmla="*/ 1079500 h 1079501"/>
              <a:gd name="connsiteX4" fmla="*/ 1 w 7294446"/>
              <a:gd name="connsiteY4" fmla="*/ 1079501 h 1079501"/>
              <a:gd name="connsiteX5" fmla="*/ 0 w 7294446"/>
              <a:gd name="connsiteY5" fmla="*/ 0 h 10795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94446" h="1079501">
                <a:moveTo>
                  <a:pt x="0" y="0"/>
                </a:moveTo>
                <a:lnTo>
                  <a:pt x="7294446" y="0"/>
                </a:lnTo>
                <a:lnTo>
                  <a:pt x="7294446" y="628971"/>
                </a:lnTo>
                <a:lnTo>
                  <a:pt x="5943484" y="1079500"/>
                </a:lnTo>
                <a:lnTo>
                  <a:pt x="1" y="1079501"/>
                </a:lnTo>
                <a:cubicBezTo>
                  <a:pt x="1" y="719667"/>
                  <a:pt x="0" y="359834"/>
                  <a:pt x="0" y="0"/>
                </a:cubicBezTo>
                <a:close/>
              </a:path>
            </a:pathLst>
          </a:custGeom>
          <a:solidFill>
            <a:srgbClr val="FFFFFF">
              <a:alpha val="80000"/>
            </a:srgbClr>
          </a:solidFill>
        </p:spPr>
        <p:txBody>
          <a:bodyPr vert="horz" lIns="0" tIns="34016" rIns="86402" bIns="0" rtlCol="0" anchor="ctr">
            <a:normAutofit/>
          </a:bodyPr>
          <a:lstStyle>
            <a:lvl1pPr marL="266700" indent="0" algn="l" defTabSz="864017" rtl="0" eaLnBrk="1" latinLnBrk="0" hangingPunct="1">
              <a:lnSpc>
                <a:spcPct val="100000"/>
              </a:lnSpc>
              <a:spcBef>
                <a:spcPct val="0"/>
              </a:spcBef>
              <a:buNone/>
              <a:defRPr lang="de-DE" sz="2000" b="1" kern="1200" cap="all" baseline="0" dirty="0" smtClean="0">
                <a:solidFill>
                  <a:srgbClr val="0075BE"/>
                </a:solidFill>
                <a:latin typeface="Arial" pitchFamily="34" charset="0"/>
                <a:ea typeface="+mj-ea"/>
                <a:cs typeface="Arial" pitchFamily="34" charset="0"/>
              </a:defRPr>
            </a:lvl1pPr>
          </a:lstStyle>
          <a:p>
            <a:r>
              <a:rPr lang="de-DE" dirty="0"/>
              <a:t>HEADLINE</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Picture + Headline">
    <p:spTree>
      <p:nvGrpSpPr>
        <p:cNvPr id="1" name=""/>
        <p:cNvGrpSpPr/>
        <p:nvPr/>
      </p:nvGrpSpPr>
      <p:grpSpPr>
        <a:xfrm>
          <a:off x="0" y="0"/>
          <a:ext cx="0" cy="0"/>
          <a:chOff x="0" y="0"/>
          <a:chExt cx="0" cy="0"/>
        </a:xfrm>
      </p:grpSpPr>
      <p:sp>
        <p:nvSpPr>
          <p:cNvPr id="5" name="Bildplatzhalter 8"/>
          <p:cNvSpPr>
            <a:spLocks noGrp="1"/>
          </p:cNvSpPr>
          <p:nvPr>
            <p:ph type="pic" sz="quarter" idx="20"/>
          </p:nvPr>
        </p:nvSpPr>
        <p:spPr>
          <a:xfrm>
            <a:off x="0" y="-1"/>
            <a:ext cx="11566682" cy="6495803"/>
          </a:xfrm>
          <a:custGeom>
            <a:avLst/>
            <a:gdLst>
              <a:gd name="connsiteX0" fmla="*/ 0 w 1627188"/>
              <a:gd name="connsiteY0" fmla="*/ 0 h 1081088"/>
              <a:gd name="connsiteX1" fmla="*/ 1627188 w 1627188"/>
              <a:gd name="connsiteY1" fmla="*/ 0 h 1081088"/>
              <a:gd name="connsiteX2" fmla="*/ 1627188 w 1627188"/>
              <a:gd name="connsiteY2" fmla="*/ 1081088 h 1081088"/>
              <a:gd name="connsiteX3" fmla="*/ 0 w 1627188"/>
              <a:gd name="connsiteY3" fmla="*/ 1081088 h 1081088"/>
              <a:gd name="connsiteX4" fmla="*/ 0 w 1627188"/>
              <a:gd name="connsiteY4" fmla="*/ 0 h 1081088"/>
              <a:gd name="connsiteX0" fmla="*/ 0 w 1627188"/>
              <a:gd name="connsiteY0" fmla="*/ 0 h 1081088"/>
              <a:gd name="connsiteX1" fmla="*/ 1627188 w 1627188"/>
              <a:gd name="connsiteY1" fmla="*/ 0 h 1081088"/>
              <a:gd name="connsiteX2" fmla="*/ 1627188 w 1627188"/>
              <a:gd name="connsiteY2" fmla="*/ 1081088 h 1081088"/>
              <a:gd name="connsiteX3" fmla="*/ 1348171 w 1627188"/>
              <a:gd name="connsiteY3" fmla="*/ 1079760 h 1081088"/>
              <a:gd name="connsiteX4" fmla="*/ 0 w 1627188"/>
              <a:gd name="connsiteY4" fmla="*/ 1081088 h 1081088"/>
              <a:gd name="connsiteX5" fmla="*/ 0 w 1627188"/>
              <a:gd name="connsiteY5" fmla="*/ 0 h 1081088"/>
              <a:gd name="connsiteX0" fmla="*/ 0 w 1627188"/>
              <a:gd name="connsiteY0" fmla="*/ 0 h 1081088"/>
              <a:gd name="connsiteX1" fmla="*/ 1627188 w 1627188"/>
              <a:gd name="connsiteY1" fmla="*/ 0 h 1081088"/>
              <a:gd name="connsiteX2" fmla="*/ 1627188 w 1627188"/>
              <a:gd name="connsiteY2" fmla="*/ 811213 h 1081088"/>
              <a:gd name="connsiteX3" fmla="*/ 1348171 w 1627188"/>
              <a:gd name="connsiteY3" fmla="*/ 1079760 h 1081088"/>
              <a:gd name="connsiteX4" fmla="*/ 0 w 1627188"/>
              <a:gd name="connsiteY4" fmla="*/ 1081088 h 1081088"/>
              <a:gd name="connsiteX5" fmla="*/ 0 w 1627188"/>
              <a:gd name="connsiteY5" fmla="*/ 0 h 1081088"/>
              <a:gd name="connsiteX0" fmla="*/ 0 w 1627188"/>
              <a:gd name="connsiteY0" fmla="*/ 1204 h 1082292"/>
              <a:gd name="connsiteX1" fmla="*/ 267208 w 1627188"/>
              <a:gd name="connsiteY1" fmla="*/ 0 h 1082292"/>
              <a:gd name="connsiteX2" fmla="*/ 1627188 w 1627188"/>
              <a:gd name="connsiteY2" fmla="*/ 1204 h 1082292"/>
              <a:gd name="connsiteX3" fmla="*/ 1627188 w 1627188"/>
              <a:gd name="connsiteY3" fmla="*/ 812417 h 1082292"/>
              <a:gd name="connsiteX4" fmla="*/ 1348171 w 1627188"/>
              <a:gd name="connsiteY4" fmla="*/ 1080964 h 1082292"/>
              <a:gd name="connsiteX5" fmla="*/ 0 w 1627188"/>
              <a:gd name="connsiteY5" fmla="*/ 1082292 h 1082292"/>
              <a:gd name="connsiteX6" fmla="*/ 0 w 1627188"/>
              <a:gd name="connsiteY6" fmla="*/ 1204 h 1082292"/>
              <a:gd name="connsiteX0" fmla="*/ 0 w 1627188"/>
              <a:gd name="connsiteY0" fmla="*/ 272667 h 1082292"/>
              <a:gd name="connsiteX1" fmla="*/ 267208 w 1627188"/>
              <a:gd name="connsiteY1" fmla="*/ 0 h 1082292"/>
              <a:gd name="connsiteX2" fmla="*/ 1627188 w 1627188"/>
              <a:gd name="connsiteY2" fmla="*/ 1204 h 1082292"/>
              <a:gd name="connsiteX3" fmla="*/ 1627188 w 1627188"/>
              <a:gd name="connsiteY3" fmla="*/ 812417 h 1082292"/>
              <a:gd name="connsiteX4" fmla="*/ 1348171 w 1627188"/>
              <a:gd name="connsiteY4" fmla="*/ 1080964 h 1082292"/>
              <a:gd name="connsiteX5" fmla="*/ 0 w 1627188"/>
              <a:gd name="connsiteY5" fmla="*/ 1082292 h 1082292"/>
              <a:gd name="connsiteX6" fmla="*/ 0 w 1627188"/>
              <a:gd name="connsiteY6" fmla="*/ 272667 h 1082292"/>
              <a:gd name="connsiteX0" fmla="*/ 0 w 1627188"/>
              <a:gd name="connsiteY0" fmla="*/ 272667 h 1082292"/>
              <a:gd name="connsiteX1" fmla="*/ 377 w 1627188"/>
              <a:gd name="connsiteY1" fmla="*/ 0 h 1082292"/>
              <a:gd name="connsiteX2" fmla="*/ 1627188 w 1627188"/>
              <a:gd name="connsiteY2" fmla="*/ 1204 h 1082292"/>
              <a:gd name="connsiteX3" fmla="*/ 1627188 w 1627188"/>
              <a:gd name="connsiteY3" fmla="*/ 812417 h 1082292"/>
              <a:gd name="connsiteX4" fmla="*/ 1348171 w 1627188"/>
              <a:gd name="connsiteY4" fmla="*/ 1080964 h 1082292"/>
              <a:gd name="connsiteX5" fmla="*/ 0 w 1627188"/>
              <a:gd name="connsiteY5" fmla="*/ 1082292 h 1082292"/>
              <a:gd name="connsiteX6" fmla="*/ 0 w 1627188"/>
              <a:gd name="connsiteY6" fmla="*/ 272667 h 1082292"/>
              <a:gd name="connsiteX0" fmla="*/ 0 w 1630755"/>
              <a:gd name="connsiteY0" fmla="*/ 272667 h 1082292"/>
              <a:gd name="connsiteX1" fmla="*/ 377 w 1630755"/>
              <a:gd name="connsiteY1" fmla="*/ 0 h 1082292"/>
              <a:gd name="connsiteX2" fmla="*/ 1627188 w 1630755"/>
              <a:gd name="connsiteY2" fmla="*/ 1204 h 1082292"/>
              <a:gd name="connsiteX3" fmla="*/ 1630755 w 1630755"/>
              <a:gd name="connsiteY3" fmla="*/ 946309 h 1082292"/>
              <a:gd name="connsiteX4" fmla="*/ 1348171 w 1630755"/>
              <a:gd name="connsiteY4" fmla="*/ 1080964 h 1082292"/>
              <a:gd name="connsiteX5" fmla="*/ 0 w 1630755"/>
              <a:gd name="connsiteY5" fmla="*/ 1082292 h 1082292"/>
              <a:gd name="connsiteX6" fmla="*/ 0 w 1630755"/>
              <a:gd name="connsiteY6" fmla="*/ 272667 h 1082292"/>
              <a:gd name="connsiteX0" fmla="*/ 0 w 1630755"/>
              <a:gd name="connsiteY0" fmla="*/ 272667 h 1082292"/>
              <a:gd name="connsiteX1" fmla="*/ 377 w 1630755"/>
              <a:gd name="connsiteY1" fmla="*/ 0 h 1082292"/>
              <a:gd name="connsiteX2" fmla="*/ 1627188 w 1630755"/>
              <a:gd name="connsiteY2" fmla="*/ 1204 h 1082292"/>
              <a:gd name="connsiteX3" fmla="*/ 1630755 w 1630755"/>
              <a:gd name="connsiteY3" fmla="*/ 946309 h 1082292"/>
              <a:gd name="connsiteX4" fmla="*/ 1253172 w 1630755"/>
              <a:gd name="connsiteY4" fmla="*/ 1082291 h 1082292"/>
              <a:gd name="connsiteX5" fmla="*/ 0 w 1630755"/>
              <a:gd name="connsiteY5" fmla="*/ 1082292 h 1082292"/>
              <a:gd name="connsiteX6" fmla="*/ 0 w 1630755"/>
              <a:gd name="connsiteY6" fmla="*/ 272667 h 1082292"/>
              <a:gd name="connsiteX0" fmla="*/ 0 w 1630755"/>
              <a:gd name="connsiteY0" fmla="*/ 272667 h 1082292"/>
              <a:gd name="connsiteX1" fmla="*/ 377 w 1630755"/>
              <a:gd name="connsiteY1" fmla="*/ 0 h 1082292"/>
              <a:gd name="connsiteX2" fmla="*/ 1627188 w 1630755"/>
              <a:gd name="connsiteY2" fmla="*/ 1204 h 1082292"/>
              <a:gd name="connsiteX3" fmla="*/ 1630755 w 1630755"/>
              <a:gd name="connsiteY3" fmla="*/ 946309 h 1082292"/>
              <a:gd name="connsiteX4" fmla="*/ 1197234 w 1630755"/>
              <a:gd name="connsiteY4" fmla="*/ 1080329 h 1082292"/>
              <a:gd name="connsiteX5" fmla="*/ 0 w 1630755"/>
              <a:gd name="connsiteY5" fmla="*/ 1082292 h 1082292"/>
              <a:gd name="connsiteX6" fmla="*/ 0 w 1630755"/>
              <a:gd name="connsiteY6" fmla="*/ 272667 h 1082292"/>
              <a:gd name="connsiteX0" fmla="*/ 0 w 1636007"/>
              <a:gd name="connsiteY0" fmla="*/ 272667 h 1082292"/>
              <a:gd name="connsiteX1" fmla="*/ 377 w 1636007"/>
              <a:gd name="connsiteY1" fmla="*/ 0 h 1082292"/>
              <a:gd name="connsiteX2" fmla="*/ 1627188 w 1636007"/>
              <a:gd name="connsiteY2" fmla="*/ 1204 h 1082292"/>
              <a:gd name="connsiteX3" fmla="*/ 1636007 w 1636007"/>
              <a:gd name="connsiteY3" fmla="*/ 931107 h 1082292"/>
              <a:gd name="connsiteX4" fmla="*/ 1197234 w 1636007"/>
              <a:gd name="connsiteY4" fmla="*/ 1080329 h 1082292"/>
              <a:gd name="connsiteX5" fmla="*/ 0 w 1636007"/>
              <a:gd name="connsiteY5" fmla="*/ 1082292 h 1082292"/>
              <a:gd name="connsiteX6" fmla="*/ 0 w 1636007"/>
              <a:gd name="connsiteY6" fmla="*/ 272667 h 1082292"/>
              <a:gd name="connsiteX0" fmla="*/ 153705 w 1789712"/>
              <a:gd name="connsiteY0" fmla="*/ 272667 h 1082689"/>
              <a:gd name="connsiteX1" fmla="*/ 154082 w 1789712"/>
              <a:gd name="connsiteY1" fmla="*/ 0 h 1082689"/>
              <a:gd name="connsiteX2" fmla="*/ 1780893 w 1789712"/>
              <a:gd name="connsiteY2" fmla="*/ 1204 h 1082689"/>
              <a:gd name="connsiteX3" fmla="*/ 1789712 w 1789712"/>
              <a:gd name="connsiteY3" fmla="*/ 931107 h 1082689"/>
              <a:gd name="connsiteX4" fmla="*/ 1350939 w 1789712"/>
              <a:gd name="connsiteY4" fmla="*/ 1080329 h 1082689"/>
              <a:gd name="connsiteX5" fmla="*/ 0 w 1789712"/>
              <a:gd name="connsiteY5" fmla="*/ 1082689 h 1082689"/>
              <a:gd name="connsiteX6" fmla="*/ 153705 w 1789712"/>
              <a:gd name="connsiteY6" fmla="*/ 272667 h 1082689"/>
              <a:gd name="connsiteX0" fmla="*/ 153831 w 1789838"/>
              <a:gd name="connsiteY0" fmla="*/ 272269 h 1082291"/>
              <a:gd name="connsiteX1" fmla="*/ 126 w 1789838"/>
              <a:gd name="connsiteY1" fmla="*/ 0 h 1082291"/>
              <a:gd name="connsiteX2" fmla="*/ 1781019 w 1789838"/>
              <a:gd name="connsiteY2" fmla="*/ 806 h 1082291"/>
              <a:gd name="connsiteX3" fmla="*/ 1789838 w 1789838"/>
              <a:gd name="connsiteY3" fmla="*/ 930709 h 1082291"/>
              <a:gd name="connsiteX4" fmla="*/ 1351065 w 1789838"/>
              <a:gd name="connsiteY4" fmla="*/ 1079931 h 1082291"/>
              <a:gd name="connsiteX5" fmla="*/ 126 w 1789838"/>
              <a:gd name="connsiteY5" fmla="*/ 1082291 h 1082291"/>
              <a:gd name="connsiteX6" fmla="*/ 153831 w 1789838"/>
              <a:gd name="connsiteY6" fmla="*/ 272269 h 1082291"/>
              <a:gd name="connsiteX0" fmla="*/ 126 w 1789838"/>
              <a:gd name="connsiteY0" fmla="*/ 270373 h 1082291"/>
              <a:gd name="connsiteX1" fmla="*/ 126 w 1789838"/>
              <a:gd name="connsiteY1" fmla="*/ 0 h 1082291"/>
              <a:gd name="connsiteX2" fmla="*/ 1781019 w 1789838"/>
              <a:gd name="connsiteY2" fmla="*/ 806 h 1082291"/>
              <a:gd name="connsiteX3" fmla="*/ 1789838 w 1789838"/>
              <a:gd name="connsiteY3" fmla="*/ 930709 h 1082291"/>
              <a:gd name="connsiteX4" fmla="*/ 1351065 w 1789838"/>
              <a:gd name="connsiteY4" fmla="*/ 1079931 h 1082291"/>
              <a:gd name="connsiteX5" fmla="*/ 126 w 1789838"/>
              <a:gd name="connsiteY5" fmla="*/ 1082291 h 1082291"/>
              <a:gd name="connsiteX6" fmla="*/ 126 w 1789838"/>
              <a:gd name="connsiteY6" fmla="*/ 270373 h 1082291"/>
              <a:gd name="connsiteX0" fmla="*/ 126 w 1789838"/>
              <a:gd name="connsiteY0" fmla="*/ 540748 h 1352666"/>
              <a:gd name="connsiteX1" fmla="*/ 126 w 1789838"/>
              <a:gd name="connsiteY1" fmla="*/ 0 h 1352666"/>
              <a:gd name="connsiteX2" fmla="*/ 1781019 w 1789838"/>
              <a:gd name="connsiteY2" fmla="*/ 271181 h 1352666"/>
              <a:gd name="connsiteX3" fmla="*/ 1789838 w 1789838"/>
              <a:gd name="connsiteY3" fmla="*/ 1201084 h 1352666"/>
              <a:gd name="connsiteX4" fmla="*/ 1351065 w 1789838"/>
              <a:gd name="connsiteY4" fmla="*/ 1350306 h 1352666"/>
              <a:gd name="connsiteX5" fmla="*/ 126 w 1789838"/>
              <a:gd name="connsiteY5" fmla="*/ 1352666 h 1352666"/>
              <a:gd name="connsiteX6" fmla="*/ 126 w 1789838"/>
              <a:gd name="connsiteY6" fmla="*/ 540748 h 1352666"/>
              <a:gd name="connsiteX0" fmla="*/ 126 w 1789838"/>
              <a:gd name="connsiteY0" fmla="*/ 540748 h 1352666"/>
              <a:gd name="connsiteX1" fmla="*/ 126 w 1789838"/>
              <a:gd name="connsiteY1" fmla="*/ 0 h 1352666"/>
              <a:gd name="connsiteX2" fmla="*/ 1784586 w 1789838"/>
              <a:gd name="connsiteY2" fmla="*/ 0 h 1352666"/>
              <a:gd name="connsiteX3" fmla="*/ 1789838 w 1789838"/>
              <a:gd name="connsiteY3" fmla="*/ 1201084 h 1352666"/>
              <a:gd name="connsiteX4" fmla="*/ 1351065 w 1789838"/>
              <a:gd name="connsiteY4" fmla="*/ 1350306 h 1352666"/>
              <a:gd name="connsiteX5" fmla="*/ 126 w 1789838"/>
              <a:gd name="connsiteY5" fmla="*/ 1352666 h 1352666"/>
              <a:gd name="connsiteX6" fmla="*/ 126 w 1789838"/>
              <a:gd name="connsiteY6" fmla="*/ 540748 h 1352666"/>
              <a:gd name="connsiteX0" fmla="*/ 126 w 1789838"/>
              <a:gd name="connsiteY0" fmla="*/ 540748 h 1352666"/>
              <a:gd name="connsiteX1" fmla="*/ 126 w 1789838"/>
              <a:gd name="connsiteY1" fmla="*/ 0 h 1352666"/>
              <a:gd name="connsiteX2" fmla="*/ 1784586 w 1789838"/>
              <a:gd name="connsiteY2" fmla="*/ 405561 h 1352666"/>
              <a:gd name="connsiteX3" fmla="*/ 1789838 w 1789838"/>
              <a:gd name="connsiteY3" fmla="*/ 1201084 h 1352666"/>
              <a:gd name="connsiteX4" fmla="*/ 1351065 w 1789838"/>
              <a:gd name="connsiteY4" fmla="*/ 1350306 h 1352666"/>
              <a:gd name="connsiteX5" fmla="*/ 126 w 1789838"/>
              <a:gd name="connsiteY5" fmla="*/ 1352666 h 1352666"/>
              <a:gd name="connsiteX6" fmla="*/ 126 w 1789838"/>
              <a:gd name="connsiteY6" fmla="*/ 540748 h 1352666"/>
              <a:gd name="connsiteX0" fmla="*/ 126 w 1789838"/>
              <a:gd name="connsiteY0" fmla="*/ 135187 h 947105"/>
              <a:gd name="connsiteX1" fmla="*/ 126 w 1789838"/>
              <a:gd name="connsiteY1" fmla="*/ 0 h 947105"/>
              <a:gd name="connsiteX2" fmla="*/ 1784586 w 1789838"/>
              <a:gd name="connsiteY2" fmla="*/ 0 h 947105"/>
              <a:gd name="connsiteX3" fmla="*/ 1789838 w 1789838"/>
              <a:gd name="connsiteY3" fmla="*/ 795523 h 947105"/>
              <a:gd name="connsiteX4" fmla="*/ 1351065 w 1789838"/>
              <a:gd name="connsiteY4" fmla="*/ 944745 h 947105"/>
              <a:gd name="connsiteX5" fmla="*/ 126 w 1789838"/>
              <a:gd name="connsiteY5" fmla="*/ 947105 h 947105"/>
              <a:gd name="connsiteX6" fmla="*/ 126 w 1789838"/>
              <a:gd name="connsiteY6" fmla="*/ 135187 h 947105"/>
              <a:gd name="connsiteX0" fmla="*/ 126 w 1789838"/>
              <a:gd name="connsiteY0" fmla="*/ 135187 h 947105"/>
              <a:gd name="connsiteX1" fmla="*/ 126 w 1789838"/>
              <a:gd name="connsiteY1" fmla="*/ 0 h 947105"/>
              <a:gd name="connsiteX2" fmla="*/ 1784586 w 1789838"/>
              <a:gd name="connsiteY2" fmla="*/ 0 h 947105"/>
              <a:gd name="connsiteX3" fmla="*/ 1789838 w 1789838"/>
              <a:gd name="connsiteY3" fmla="*/ 795523 h 947105"/>
              <a:gd name="connsiteX4" fmla="*/ 1489009 w 1789838"/>
              <a:gd name="connsiteY4" fmla="*/ 944974 h 947105"/>
              <a:gd name="connsiteX5" fmla="*/ 126 w 1789838"/>
              <a:gd name="connsiteY5" fmla="*/ 947105 h 947105"/>
              <a:gd name="connsiteX6" fmla="*/ 126 w 1789838"/>
              <a:gd name="connsiteY6" fmla="*/ 135187 h 947105"/>
              <a:gd name="connsiteX0" fmla="*/ 126 w 1787526"/>
              <a:gd name="connsiteY0" fmla="*/ 135187 h 947105"/>
              <a:gd name="connsiteX1" fmla="*/ 126 w 1787526"/>
              <a:gd name="connsiteY1" fmla="*/ 0 h 947105"/>
              <a:gd name="connsiteX2" fmla="*/ 1784586 w 1787526"/>
              <a:gd name="connsiteY2" fmla="*/ 0 h 947105"/>
              <a:gd name="connsiteX3" fmla="*/ 1786599 w 1787526"/>
              <a:gd name="connsiteY3" fmla="*/ 819076 h 947105"/>
              <a:gd name="connsiteX4" fmla="*/ 1489009 w 1787526"/>
              <a:gd name="connsiteY4" fmla="*/ 944974 h 947105"/>
              <a:gd name="connsiteX5" fmla="*/ 126 w 1787526"/>
              <a:gd name="connsiteY5" fmla="*/ 947105 h 947105"/>
              <a:gd name="connsiteX6" fmla="*/ 126 w 1787526"/>
              <a:gd name="connsiteY6" fmla="*/ 135187 h 947105"/>
              <a:gd name="connsiteX0" fmla="*/ 126 w 1787526"/>
              <a:gd name="connsiteY0" fmla="*/ 135187 h 947105"/>
              <a:gd name="connsiteX1" fmla="*/ 126 w 1787526"/>
              <a:gd name="connsiteY1" fmla="*/ 0 h 947105"/>
              <a:gd name="connsiteX2" fmla="*/ 1784586 w 1787526"/>
              <a:gd name="connsiteY2" fmla="*/ 0 h 947105"/>
              <a:gd name="connsiteX3" fmla="*/ 1786599 w 1787526"/>
              <a:gd name="connsiteY3" fmla="*/ 819076 h 947105"/>
              <a:gd name="connsiteX4" fmla="*/ 1786629 w 1787526"/>
              <a:gd name="connsiteY4" fmla="*/ 945506 h 947105"/>
              <a:gd name="connsiteX5" fmla="*/ 126 w 1787526"/>
              <a:gd name="connsiteY5" fmla="*/ 947105 h 947105"/>
              <a:gd name="connsiteX6" fmla="*/ 126 w 1787526"/>
              <a:gd name="connsiteY6" fmla="*/ 135187 h 9471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87526" h="947105">
                <a:moveTo>
                  <a:pt x="126" y="135187"/>
                </a:moveTo>
                <a:cubicBezTo>
                  <a:pt x="252" y="44298"/>
                  <a:pt x="0" y="90889"/>
                  <a:pt x="126" y="0"/>
                </a:cubicBezTo>
                <a:lnTo>
                  <a:pt x="1784586" y="0"/>
                </a:lnTo>
                <a:cubicBezTo>
                  <a:pt x="1787526" y="309968"/>
                  <a:pt x="1783659" y="509108"/>
                  <a:pt x="1786599" y="819076"/>
                </a:cubicBezTo>
                <a:cubicBezTo>
                  <a:pt x="1786609" y="861219"/>
                  <a:pt x="1786619" y="903363"/>
                  <a:pt x="1786629" y="945506"/>
                </a:cubicBezTo>
                <a:lnTo>
                  <a:pt x="126" y="947105"/>
                </a:lnTo>
                <a:lnTo>
                  <a:pt x="126" y="135187"/>
                </a:lnTo>
                <a:close/>
              </a:path>
            </a:pathLst>
          </a:custGeom>
          <a:solidFill>
            <a:srgbClr val="73AAD9"/>
          </a:solidFill>
        </p:spPr>
        <p:txBody>
          <a:bodyPr lIns="180000" anchor="ctr" anchorCtr="0"/>
          <a:lstStyle>
            <a:lvl1pPr>
              <a:buNone/>
              <a:defRPr>
                <a:solidFill>
                  <a:schemeClr val="bg1"/>
                </a:solidFill>
              </a:defRPr>
            </a:lvl1pPr>
          </a:lstStyle>
          <a:p>
            <a:endParaRPr lang="de-DE" dirty="0"/>
          </a:p>
        </p:txBody>
      </p:sp>
      <p:sp>
        <p:nvSpPr>
          <p:cNvPr id="6" name="Titel 1"/>
          <p:cNvSpPr>
            <a:spLocks noGrp="1"/>
          </p:cNvSpPr>
          <p:nvPr>
            <p:ph type="ctrTitle" hasCustomPrompt="1"/>
          </p:nvPr>
        </p:nvSpPr>
        <p:spPr>
          <a:xfrm>
            <a:off x="287337" y="4032250"/>
            <a:ext cx="7777163" cy="1150938"/>
          </a:xfrm>
          <a:custGeom>
            <a:avLst/>
            <a:gdLst>
              <a:gd name="connsiteX0" fmla="*/ 0 w 7288213"/>
              <a:gd name="connsiteY0" fmla="*/ 0 h 1350963"/>
              <a:gd name="connsiteX1" fmla="*/ 7288213 w 7288213"/>
              <a:gd name="connsiteY1" fmla="*/ 0 h 1350963"/>
              <a:gd name="connsiteX2" fmla="*/ 7288213 w 7288213"/>
              <a:gd name="connsiteY2" fmla="*/ 1350963 h 1350963"/>
              <a:gd name="connsiteX3" fmla="*/ 0 w 7288213"/>
              <a:gd name="connsiteY3" fmla="*/ 1350963 h 1350963"/>
              <a:gd name="connsiteX4" fmla="*/ 0 w 7288213"/>
              <a:gd name="connsiteY4" fmla="*/ 0 h 1350963"/>
              <a:gd name="connsiteX0" fmla="*/ 0 w 7288213"/>
              <a:gd name="connsiteY0" fmla="*/ 0 h 1355771"/>
              <a:gd name="connsiteX1" fmla="*/ 7288213 w 7288213"/>
              <a:gd name="connsiteY1" fmla="*/ 0 h 1355771"/>
              <a:gd name="connsiteX2" fmla="*/ 7288213 w 7288213"/>
              <a:gd name="connsiteY2" fmla="*/ 1350963 h 1355771"/>
              <a:gd name="connsiteX3" fmla="*/ 6774873 w 7288213"/>
              <a:gd name="connsiteY3" fmla="*/ 1355771 h 1355771"/>
              <a:gd name="connsiteX4" fmla="*/ 0 w 7288213"/>
              <a:gd name="connsiteY4" fmla="*/ 1350963 h 1355771"/>
              <a:gd name="connsiteX5" fmla="*/ 0 w 7288213"/>
              <a:gd name="connsiteY5" fmla="*/ 0 h 1355771"/>
              <a:gd name="connsiteX0" fmla="*/ 0 w 7288213"/>
              <a:gd name="connsiteY0" fmla="*/ 0 h 1355771"/>
              <a:gd name="connsiteX1" fmla="*/ 7288213 w 7288213"/>
              <a:gd name="connsiteY1" fmla="*/ 0 h 1355771"/>
              <a:gd name="connsiteX2" fmla="*/ 7288213 w 7288213"/>
              <a:gd name="connsiteY2" fmla="*/ 1086556 h 1355771"/>
              <a:gd name="connsiteX3" fmla="*/ 6774873 w 7288213"/>
              <a:gd name="connsiteY3" fmla="*/ 1355771 h 1355771"/>
              <a:gd name="connsiteX4" fmla="*/ 0 w 7288213"/>
              <a:gd name="connsiteY4" fmla="*/ 1350963 h 1355771"/>
              <a:gd name="connsiteX5" fmla="*/ 0 w 7288213"/>
              <a:gd name="connsiteY5" fmla="*/ 0 h 1355771"/>
              <a:gd name="connsiteX0" fmla="*/ 0 w 7288213"/>
              <a:gd name="connsiteY0" fmla="*/ 0 h 1356431"/>
              <a:gd name="connsiteX1" fmla="*/ 7288213 w 7288213"/>
              <a:gd name="connsiteY1" fmla="*/ 0 h 1356431"/>
              <a:gd name="connsiteX2" fmla="*/ 7288213 w 7288213"/>
              <a:gd name="connsiteY2" fmla="*/ 1086556 h 1356431"/>
              <a:gd name="connsiteX3" fmla="*/ 6480175 w 7288213"/>
              <a:gd name="connsiteY3" fmla="*/ 1356431 h 1356431"/>
              <a:gd name="connsiteX4" fmla="*/ 0 w 7288213"/>
              <a:gd name="connsiteY4" fmla="*/ 1350963 h 1356431"/>
              <a:gd name="connsiteX5" fmla="*/ 0 w 7288213"/>
              <a:gd name="connsiteY5" fmla="*/ 0 h 1356431"/>
              <a:gd name="connsiteX0" fmla="*/ 0 w 7288213"/>
              <a:gd name="connsiteY0" fmla="*/ 0 h 1356431"/>
              <a:gd name="connsiteX1" fmla="*/ 7288213 w 7288213"/>
              <a:gd name="connsiteY1" fmla="*/ 0 h 1356431"/>
              <a:gd name="connsiteX2" fmla="*/ 7288213 w 7288213"/>
              <a:gd name="connsiteY2" fmla="*/ 1086556 h 1356431"/>
              <a:gd name="connsiteX3" fmla="*/ 5940425 w 7288213"/>
              <a:gd name="connsiteY3" fmla="*/ 1356431 h 1356431"/>
              <a:gd name="connsiteX4" fmla="*/ 0 w 7288213"/>
              <a:gd name="connsiteY4" fmla="*/ 1350963 h 1356431"/>
              <a:gd name="connsiteX5" fmla="*/ 0 w 7288213"/>
              <a:gd name="connsiteY5" fmla="*/ 0 h 1356431"/>
              <a:gd name="connsiteX0" fmla="*/ 0 w 7288213"/>
              <a:gd name="connsiteY0" fmla="*/ 0 h 1356431"/>
              <a:gd name="connsiteX1" fmla="*/ 7288213 w 7288213"/>
              <a:gd name="connsiteY1" fmla="*/ 0 h 1356431"/>
              <a:gd name="connsiteX2" fmla="*/ 7288213 w 7288213"/>
              <a:gd name="connsiteY2" fmla="*/ 815094 h 1356431"/>
              <a:gd name="connsiteX3" fmla="*/ 5940425 w 7288213"/>
              <a:gd name="connsiteY3" fmla="*/ 1356431 h 1356431"/>
              <a:gd name="connsiteX4" fmla="*/ 0 w 7288213"/>
              <a:gd name="connsiteY4" fmla="*/ 1350963 h 1356431"/>
              <a:gd name="connsiteX5" fmla="*/ 0 w 7288213"/>
              <a:gd name="connsiteY5" fmla="*/ 0 h 1356431"/>
              <a:gd name="connsiteX0" fmla="*/ 273050 w 7288213"/>
              <a:gd name="connsiteY0" fmla="*/ 5469 h 1356431"/>
              <a:gd name="connsiteX1" fmla="*/ 7288213 w 7288213"/>
              <a:gd name="connsiteY1" fmla="*/ 0 h 1356431"/>
              <a:gd name="connsiteX2" fmla="*/ 7288213 w 7288213"/>
              <a:gd name="connsiteY2" fmla="*/ 815094 h 1356431"/>
              <a:gd name="connsiteX3" fmla="*/ 5940425 w 7288213"/>
              <a:gd name="connsiteY3" fmla="*/ 1356431 h 1356431"/>
              <a:gd name="connsiteX4" fmla="*/ 0 w 7288213"/>
              <a:gd name="connsiteY4" fmla="*/ 1350963 h 1356431"/>
              <a:gd name="connsiteX5" fmla="*/ 273050 w 7288213"/>
              <a:gd name="connsiteY5" fmla="*/ 5469 h 1356431"/>
              <a:gd name="connsiteX0" fmla="*/ 0 w 7015163"/>
              <a:gd name="connsiteY0" fmla="*/ 5469 h 1356431"/>
              <a:gd name="connsiteX1" fmla="*/ 7015163 w 7015163"/>
              <a:gd name="connsiteY1" fmla="*/ 0 h 1356431"/>
              <a:gd name="connsiteX2" fmla="*/ 7015163 w 7015163"/>
              <a:gd name="connsiteY2" fmla="*/ 815094 h 1356431"/>
              <a:gd name="connsiteX3" fmla="*/ 5667375 w 7015163"/>
              <a:gd name="connsiteY3" fmla="*/ 1356431 h 1356431"/>
              <a:gd name="connsiteX4" fmla="*/ 0 w 7015163"/>
              <a:gd name="connsiteY4" fmla="*/ 1356431 h 1356431"/>
              <a:gd name="connsiteX5" fmla="*/ 0 w 7015163"/>
              <a:gd name="connsiteY5" fmla="*/ 5469 h 1356431"/>
              <a:gd name="connsiteX0" fmla="*/ 0 w 7015163"/>
              <a:gd name="connsiteY0" fmla="*/ 0 h 1350962"/>
              <a:gd name="connsiteX1" fmla="*/ 6746875 w 7015163"/>
              <a:gd name="connsiteY1" fmla="*/ 0 h 1350962"/>
              <a:gd name="connsiteX2" fmla="*/ 7015163 w 7015163"/>
              <a:gd name="connsiteY2" fmla="*/ 809625 h 1350962"/>
              <a:gd name="connsiteX3" fmla="*/ 5667375 w 7015163"/>
              <a:gd name="connsiteY3" fmla="*/ 1350962 h 1350962"/>
              <a:gd name="connsiteX4" fmla="*/ 0 w 7015163"/>
              <a:gd name="connsiteY4" fmla="*/ 1350962 h 1350962"/>
              <a:gd name="connsiteX5" fmla="*/ 0 w 7015163"/>
              <a:gd name="connsiteY5" fmla="*/ 0 h 1350962"/>
              <a:gd name="connsiteX0" fmla="*/ 0 w 6746875"/>
              <a:gd name="connsiteY0" fmla="*/ 0 h 1350962"/>
              <a:gd name="connsiteX1" fmla="*/ 6746875 w 6746875"/>
              <a:gd name="connsiteY1" fmla="*/ 0 h 1350962"/>
              <a:gd name="connsiteX2" fmla="*/ 6746875 w 6746875"/>
              <a:gd name="connsiteY2" fmla="*/ 809624 h 1350962"/>
              <a:gd name="connsiteX3" fmla="*/ 5667375 w 6746875"/>
              <a:gd name="connsiteY3" fmla="*/ 1350962 h 1350962"/>
              <a:gd name="connsiteX4" fmla="*/ 0 w 6746875"/>
              <a:gd name="connsiteY4" fmla="*/ 1350962 h 1350962"/>
              <a:gd name="connsiteX5" fmla="*/ 0 w 6746875"/>
              <a:gd name="connsiteY5" fmla="*/ 0 h 1350962"/>
              <a:gd name="connsiteX0" fmla="*/ 0 w 6746875"/>
              <a:gd name="connsiteY0" fmla="*/ 0 h 1350962"/>
              <a:gd name="connsiteX1" fmla="*/ 6746875 w 6746875"/>
              <a:gd name="connsiteY1" fmla="*/ 0 h 1350962"/>
              <a:gd name="connsiteX2" fmla="*/ 6746875 w 6746875"/>
              <a:gd name="connsiteY2" fmla="*/ 809624 h 1350962"/>
              <a:gd name="connsiteX3" fmla="*/ 5395913 w 6746875"/>
              <a:gd name="connsiteY3" fmla="*/ 1350961 h 1350962"/>
              <a:gd name="connsiteX4" fmla="*/ 0 w 6746875"/>
              <a:gd name="connsiteY4" fmla="*/ 1350962 h 1350962"/>
              <a:gd name="connsiteX5" fmla="*/ 0 w 6746875"/>
              <a:gd name="connsiteY5" fmla="*/ 0 h 1350962"/>
              <a:gd name="connsiteX0" fmla="*/ 0 w 6746875"/>
              <a:gd name="connsiteY0" fmla="*/ 0 h 1350962"/>
              <a:gd name="connsiteX1" fmla="*/ 6746875 w 6746875"/>
              <a:gd name="connsiteY1" fmla="*/ 0 h 1350962"/>
              <a:gd name="connsiteX2" fmla="*/ 6746875 w 6746875"/>
              <a:gd name="connsiteY2" fmla="*/ 900432 h 1350962"/>
              <a:gd name="connsiteX3" fmla="*/ 5395913 w 6746875"/>
              <a:gd name="connsiteY3" fmla="*/ 1350961 h 1350962"/>
              <a:gd name="connsiteX4" fmla="*/ 0 w 6746875"/>
              <a:gd name="connsiteY4" fmla="*/ 1350962 h 1350962"/>
              <a:gd name="connsiteX5" fmla="*/ 0 w 6746875"/>
              <a:gd name="connsiteY5" fmla="*/ 0 h 1350962"/>
              <a:gd name="connsiteX0" fmla="*/ 0 w 6746875"/>
              <a:gd name="connsiteY0" fmla="*/ 271461 h 1350962"/>
              <a:gd name="connsiteX1" fmla="*/ 6746875 w 6746875"/>
              <a:gd name="connsiteY1" fmla="*/ 0 h 1350962"/>
              <a:gd name="connsiteX2" fmla="*/ 6746875 w 6746875"/>
              <a:gd name="connsiteY2" fmla="*/ 900432 h 1350962"/>
              <a:gd name="connsiteX3" fmla="*/ 5395913 w 6746875"/>
              <a:gd name="connsiteY3" fmla="*/ 1350961 h 1350962"/>
              <a:gd name="connsiteX4" fmla="*/ 0 w 6746875"/>
              <a:gd name="connsiteY4" fmla="*/ 1350962 h 1350962"/>
              <a:gd name="connsiteX5" fmla="*/ 0 w 6746875"/>
              <a:gd name="connsiteY5" fmla="*/ 271461 h 1350962"/>
              <a:gd name="connsiteX0" fmla="*/ 0 w 6746875"/>
              <a:gd name="connsiteY0" fmla="*/ 0 h 1079501"/>
              <a:gd name="connsiteX1" fmla="*/ 6746875 w 6746875"/>
              <a:gd name="connsiteY1" fmla="*/ 0 h 1079501"/>
              <a:gd name="connsiteX2" fmla="*/ 6746875 w 6746875"/>
              <a:gd name="connsiteY2" fmla="*/ 628971 h 1079501"/>
              <a:gd name="connsiteX3" fmla="*/ 5395913 w 6746875"/>
              <a:gd name="connsiteY3" fmla="*/ 1079500 h 1079501"/>
              <a:gd name="connsiteX4" fmla="*/ 0 w 6746875"/>
              <a:gd name="connsiteY4" fmla="*/ 1079501 h 1079501"/>
              <a:gd name="connsiteX5" fmla="*/ 0 w 6746875"/>
              <a:gd name="connsiteY5" fmla="*/ 0 h 1079501"/>
              <a:gd name="connsiteX0" fmla="*/ 0 w 7294446"/>
              <a:gd name="connsiteY0" fmla="*/ 0 h 1079501"/>
              <a:gd name="connsiteX1" fmla="*/ 7294446 w 7294446"/>
              <a:gd name="connsiteY1" fmla="*/ 0 h 1079501"/>
              <a:gd name="connsiteX2" fmla="*/ 7294446 w 7294446"/>
              <a:gd name="connsiteY2" fmla="*/ 628971 h 1079501"/>
              <a:gd name="connsiteX3" fmla="*/ 5943484 w 7294446"/>
              <a:gd name="connsiteY3" fmla="*/ 1079500 h 1079501"/>
              <a:gd name="connsiteX4" fmla="*/ 547571 w 7294446"/>
              <a:gd name="connsiteY4" fmla="*/ 1079501 h 1079501"/>
              <a:gd name="connsiteX5" fmla="*/ 0 w 7294446"/>
              <a:gd name="connsiteY5" fmla="*/ 0 h 1079501"/>
              <a:gd name="connsiteX0" fmla="*/ 0 w 7294446"/>
              <a:gd name="connsiteY0" fmla="*/ 0 h 1079501"/>
              <a:gd name="connsiteX1" fmla="*/ 7294446 w 7294446"/>
              <a:gd name="connsiteY1" fmla="*/ 0 h 1079501"/>
              <a:gd name="connsiteX2" fmla="*/ 7294446 w 7294446"/>
              <a:gd name="connsiteY2" fmla="*/ 628971 h 1079501"/>
              <a:gd name="connsiteX3" fmla="*/ 5943484 w 7294446"/>
              <a:gd name="connsiteY3" fmla="*/ 1079500 h 1079501"/>
              <a:gd name="connsiteX4" fmla="*/ 1 w 7294446"/>
              <a:gd name="connsiteY4" fmla="*/ 1079501 h 1079501"/>
              <a:gd name="connsiteX5" fmla="*/ 0 w 7294446"/>
              <a:gd name="connsiteY5" fmla="*/ 0 h 10795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94446" h="1079501">
                <a:moveTo>
                  <a:pt x="0" y="0"/>
                </a:moveTo>
                <a:lnTo>
                  <a:pt x="7294446" y="0"/>
                </a:lnTo>
                <a:lnTo>
                  <a:pt x="7294446" y="628971"/>
                </a:lnTo>
                <a:lnTo>
                  <a:pt x="5943484" y="1079500"/>
                </a:lnTo>
                <a:lnTo>
                  <a:pt x="1" y="1079501"/>
                </a:lnTo>
                <a:cubicBezTo>
                  <a:pt x="1" y="719667"/>
                  <a:pt x="0" y="359834"/>
                  <a:pt x="0" y="0"/>
                </a:cubicBezTo>
                <a:close/>
              </a:path>
            </a:pathLst>
          </a:custGeom>
          <a:solidFill>
            <a:srgbClr val="0075BE">
              <a:alpha val="80000"/>
            </a:srgbClr>
          </a:solidFill>
        </p:spPr>
        <p:txBody>
          <a:bodyPr vert="horz" lIns="0" tIns="34016" rIns="86402" bIns="0" rtlCol="0" anchor="ctr">
            <a:normAutofit/>
          </a:bodyPr>
          <a:lstStyle>
            <a:lvl1pPr marL="266700" indent="0" algn="l" defTabSz="864017" rtl="0" eaLnBrk="1" latinLnBrk="0" hangingPunct="1">
              <a:lnSpc>
                <a:spcPct val="100000"/>
              </a:lnSpc>
              <a:spcBef>
                <a:spcPct val="0"/>
              </a:spcBef>
              <a:buNone/>
              <a:defRPr lang="de-DE" sz="2000" b="1" kern="1200" cap="all" baseline="0" dirty="0" smtClean="0">
                <a:solidFill>
                  <a:schemeClr val="bg1"/>
                </a:solidFill>
                <a:latin typeface="Arial" pitchFamily="34" charset="0"/>
                <a:ea typeface="+mj-ea"/>
                <a:cs typeface="Arial" pitchFamily="34" charset="0"/>
              </a:defRPr>
            </a:lvl1pPr>
          </a:lstStyle>
          <a:p>
            <a:r>
              <a:rPr lang="de-DE" dirty="0"/>
              <a:t>HEADLINE</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Full-Screen-Picture">
    <p:spTree>
      <p:nvGrpSpPr>
        <p:cNvPr id="1" name=""/>
        <p:cNvGrpSpPr/>
        <p:nvPr/>
      </p:nvGrpSpPr>
      <p:grpSpPr>
        <a:xfrm>
          <a:off x="0" y="0"/>
          <a:ext cx="0" cy="0"/>
          <a:chOff x="0" y="0"/>
          <a:chExt cx="0" cy="0"/>
        </a:xfrm>
      </p:grpSpPr>
      <p:sp>
        <p:nvSpPr>
          <p:cNvPr id="3" name="Bildplatzhalter 8"/>
          <p:cNvSpPr>
            <a:spLocks noGrp="1"/>
          </p:cNvSpPr>
          <p:nvPr>
            <p:ph type="pic" sz="quarter" idx="20"/>
          </p:nvPr>
        </p:nvSpPr>
        <p:spPr>
          <a:xfrm>
            <a:off x="-5544" y="-1"/>
            <a:ext cx="11572225" cy="6495803"/>
          </a:xfrm>
          <a:custGeom>
            <a:avLst/>
            <a:gdLst>
              <a:gd name="connsiteX0" fmla="*/ 0 w 1627188"/>
              <a:gd name="connsiteY0" fmla="*/ 0 h 1081088"/>
              <a:gd name="connsiteX1" fmla="*/ 1627188 w 1627188"/>
              <a:gd name="connsiteY1" fmla="*/ 0 h 1081088"/>
              <a:gd name="connsiteX2" fmla="*/ 1627188 w 1627188"/>
              <a:gd name="connsiteY2" fmla="*/ 1081088 h 1081088"/>
              <a:gd name="connsiteX3" fmla="*/ 0 w 1627188"/>
              <a:gd name="connsiteY3" fmla="*/ 1081088 h 1081088"/>
              <a:gd name="connsiteX4" fmla="*/ 0 w 1627188"/>
              <a:gd name="connsiteY4" fmla="*/ 0 h 1081088"/>
              <a:gd name="connsiteX0" fmla="*/ 0 w 1627188"/>
              <a:gd name="connsiteY0" fmla="*/ 0 h 1081088"/>
              <a:gd name="connsiteX1" fmla="*/ 1627188 w 1627188"/>
              <a:gd name="connsiteY1" fmla="*/ 0 h 1081088"/>
              <a:gd name="connsiteX2" fmla="*/ 1627188 w 1627188"/>
              <a:gd name="connsiteY2" fmla="*/ 1081088 h 1081088"/>
              <a:gd name="connsiteX3" fmla="*/ 1348171 w 1627188"/>
              <a:gd name="connsiteY3" fmla="*/ 1079760 h 1081088"/>
              <a:gd name="connsiteX4" fmla="*/ 0 w 1627188"/>
              <a:gd name="connsiteY4" fmla="*/ 1081088 h 1081088"/>
              <a:gd name="connsiteX5" fmla="*/ 0 w 1627188"/>
              <a:gd name="connsiteY5" fmla="*/ 0 h 1081088"/>
              <a:gd name="connsiteX0" fmla="*/ 0 w 1627188"/>
              <a:gd name="connsiteY0" fmla="*/ 0 h 1081088"/>
              <a:gd name="connsiteX1" fmla="*/ 1627188 w 1627188"/>
              <a:gd name="connsiteY1" fmla="*/ 0 h 1081088"/>
              <a:gd name="connsiteX2" fmla="*/ 1627188 w 1627188"/>
              <a:gd name="connsiteY2" fmla="*/ 811213 h 1081088"/>
              <a:gd name="connsiteX3" fmla="*/ 1348171 w 1627188"/>
              <a:gd name="connsiteY3" fmla="*/ 1079760 h 1081088"/>
              <a:gd name="connsiteX4" fmla="*/ 0 w 1627188"/>
              <a:gd name="connsiteY4" fmla="*/ 1081088 h 1081088"/>
              <a:gd name="connsiteX5" fmla="*/ 0 w 1627188"/>
              <a:gd name="connsiteY5" fmla="*/ 0 h 1081088"/>
              <a:gd name="connsiteX0" fmla="*/ 0 w 1627188"/>
              <a:gd name="connsiteY0" fmla="*/ 1204 h 1082292"/>
              <a:gd name="connsiteX1" fmla="*/ 267208 w 1627188"/>
              <a:gd name="connsiteY1" fmla="*/ 0 h 1082292"/>
              <a:gd name="connsiteX2" fmla="*/ 1627188 w 1627188"/>
              <a:gd name="connsiteY2" fmla="*/ 1204 h 1082292"/>
              <a:gd name="connsiteX3" fmla="*/ 1627188 w 1627188"/>
              <a:gd name="connsiteY3" fmla="*/ 812417 h 1082292"/>
              <a:gd name="connsiteX4" fmla="*/ 1348171 w 1627188"/>
              <a:gd name="connsiteY4" fmla="*/ 1080964 h 1082292"/>
              <a:gd name="connsiteX5" fmla="*/ 0 w 1627188"/>
              <a:gd name="connsiteY5" fmla="*/ 1082292 h 1082292"/>
              <a:gd name="connsiteX6" fmla="*/ 0 w 1627188"/>
              <a:gd name="connsiteY6" fmla="*/ 1204 h 1082292"/>
              <a:gd name="connsiteX0" fmla="*/ 0 w 1627188"/>
              <a:gd name="connsiteY0" fmla="*/ 272667 h 1082292"/>
              <a:gd name="connsiteX1" fmla="*/ 267208 w 1627188"/>
              <a:gd name="connsiteY1" fmla="*/ 0 h 1082292"/>
              <a:gd name="connsiteX2" fmla="*/ 1627188 w 1627188"/>
              <a:gd name="connsiteY2" fmla="*/ 1204 h 1082292"/>
              <a:gd name="connsiteX3" fmla="*/ 1627188 w 1627188"/>
              <a:gd name="connsiteY3" fmla="*/ 812417 h 1082292"/>
              <a:gd name="connsiteX4" fmla="*/ 1348171 w 1627188"/>
              <a:gd name="connsiteY4" fmla="*/ 1080964 h 1082292"/>
              <a:gd name="connsiteX5" fmla="*/ 0 w 1627188"/>
              <a:gd name="connsiteY5" fmla="*/ 1082292 h 1082292"/>
              <a:gd name="connsiteX6" fmla="*/ 0 w 1627188"/>
              <a:gd name="connsiteY6" fmla="*/ 272667 h 1082292"/>
              <a:gd name="connsiteX0" fmla="*/ 0 w 1627188"/>
              <a:gd name="connsiteY0" fmla="*/ 272667 h 1082292"/>
              <a:gd name="connsiteX1" fmla="*/ 377 w 1627188"/>
              <a:gd name="connsiteY1" fmla="*/ 0 h 1082292"/>
              <a:gd name="connsiteX2" fmla="*/ 1627188 w 1627188"/>
              <a:gd name="connsiteY2" fmla="*/ 1204 h 1082292"/>
              <a:gd name="connsiteX3" fmla="*/ 1627188 w 1627188"/>
              <a:gd name="connsiteY3" fmla="*/ 812417 h 1082292"/>
              <a:gd name="connsiteX4" fmla="*/ 1348171 w 1627188"/>
              <a:gd name="connsiteY4" fmla="*/ 1080964 h 1082292"/>
              <a:gd name="connsiteX5" fmla="*/ 0 w 1627188"/>
              <a:gd name="connsiteY5" fmla="*/ 1082292 h 1082292"/>
              <a:gd name="connsiteX6" fmla="*/ 0 w 1627188"/>
              <a:gd name="connsiteY6" fmla="*/ 272667 h 1082292"/>
              <a:gd name="connsiteX0" fmla="*/ 0 w 1630755"/>
              <a:gd name="connsiteY0" fmla="*/ 272667 h 1082292"/>
              <a:gd name="connsiteX1" fmla="*/ 377 w 1630755"/>
              <a:gd name="connsiteY1" fmla="*/ 0 h 1082292"/>
              <a:gd name="connsiteX2" fmla="*/ 1627188 w 1630755"/>
              <a:gd name="connsiteY2" fmla="*/ 1204 h 1082292"/>
              <a:gd name="connsiteX3" fmla="*/ 1630755 w 1630755"/>
              <a:gd name="connsiteY3" fmla="*/ 946309 h 1082292"/>
              <a:gd name="connsiteX4" fmla="*/ 1348171 w 1630755"/>
              <a:gd name="connsiteY4" fmla="*/ 1080964 h 1082292"/>
              <a:gd name="connsiteX5" fmla="*/ 0 w 1630755"/>
              <a:gd name="connsiteY5" fmla="*/ 1082292 h 1082292"/>
              <a:gd name="connsiteX6" fmla="*/ 0 w 1630755"/>
              <a:gd name="connsiteY6" fmla="*/ 272667 h 1082292"/>
              <a:gd name="connsiteX0" fmla="*/ 0 w 1630755"/>
              <a:gd name="connsiteY0" fmla="*/ 272667 h 1082292"/>
              <a:gd name="connsiteX1" fmla="*/ 377 w 1630755"/>
              <a:gd name="connsiteY1" fmla="*/ 0 h 1082292"/>
              <a:gd name="connsiteX2" fmla="*/ 1627188 w 1630755"/>
              <a:gd name="connsiteY2" fmla="*/ 1204 h 1082292"/>
              <a:gd name="connsiteX3" fmla="*/ 1630755 w 1630755"/>
              <a:gd name="connsiteY3" fmla="*/ 946309 h 1082292"/>
              <a:gd name="connsiteX4" fmla="*/ 1253172 w 1630755"/>
              <a:gd name="connsiteY4" fmla="*/ 1082291 h 1082292"/>
              <a:gd name="connsiteX5" fmla="*/ 0 w 1630755"/>
              <a:gd name="connsiteY5" fmla="*/ 1082292 h 1082292"/>
              <a:gd name="connsiteX6" fmla="*/ 0 w 1630755"/>
              <a:gd name="connsiteY6" fmla="*/ 272667 h 1082292"/>
              <a:gd name="connsiteX0" fmla="*/ 0 w 1630755"/>
              <a:gd name="connsiteY0" fmla="*/ 272667 h 1082292"/>
              <a:gd name="connsiteX1" fmla="*/ 377 w 1630755"/>
              <a:gd name="connsiteY1" fmla="*/ 0 h 1082292"/>
              <a:gd name="connsiteX2" fmla="*/ 1627188 w 1630755"/>
              <a:gd name="connsiteY2" fmla="*/ 1204 h 1082292"/>
              <a:gd name="connsiteX3" fmla="*/ 1630755 w 1630755"/>
              <a:gd name="connsiteY3" fmla="*/ 946309 h 1082292"/>
              <a:gd name="connsiteX4" fmla="*/ 1197234 w 1630755"/>
              <a:gd name="connsiteY4" fmla="*/ 1080329 h 1082292"/>
              <a:gd name="connsiteX5" fmla="*/ 0 w 1630755"/>
              <a:gd name="connsiteY5" fmla="*/ 1082292 h 1082292"/>
              <a:gd name="connsiteX6" fmla="*/ 0 w 1630755"/>
              <a:gd name="connsiteY6" fmla="*/ 272667 h 1082292"/>
              <a:gd name="connsiteX0" fmla="*/ 0 w 1636007"/>
              <a:gd name="connsiteY0" fmla="*/ 272667 h 1082292"/>
              <a:gd name="connsiteX1" fmla="*/ 377 w 1636007"/>
              <a:gd name="connsiteY1" fmla="*/ 0 h 1082292"/>
              <a:gd name="connsiteX2" fmla="*/ 1627188 w 1636007"/>
              <a:gd name="connsiteY2" fmla="*/ 1204 h 1082292"/>
              <a:gd name="connsiteX3" fmla="*/ 1636007 w 1636007"/>
              <a:gd name="connsiteY3" fmla="*/ 931107 h 1082292"/>
              <a:gd name="connsiteX4" fmla="*/ 1197234 w 1636007"/>
              <a:gd name="connsiteY4" fmla="*/ 1080329 h 1082292"/>
              <a:gd name="connsiteX5" fmla="*/ 0 w 1636007"/>
              <a:gd name="connsiteY5" fmla="*/ 1082292 h 1082292"/>
              <a:gd name="connsiteX6" fmla="*/ 0 w 1636007"/>
              <a:gd name="connsiteY6" fmla="*/ 272667 h 1082292"/>
              <a:gd name="connsiteX0" fmla="*/ 153705 w 1789712"/>
              <a:gd name="connsiteY0" fmla="*/ 272667 h 1082689"/>
              <a:gd name="connsiteX1" fmla="*/ 154082 w 1789712"/>
              <a:gd name="connsiteY1" fmla="*/ 0 h 1082689"/>
              <a:gd name="connsiteX2" fmla="*/ 1780893 w 1789712"/>
              <a:gd name="connsiteY2" fmla="*/ 1204 h 1082689"/>
              <a:gd name="connsiteX3" fmla="*/ 1789712 w 1789712"/>
              <a:gd name="connsiteY3" fmla="*/ 931107 h 1082689"/>
              <a:gd name="connsiteX4" fmla="*/ 1350939 w 1789712"/>
              <a:gd name="connsiteY4" fmla="*/ 1080329 h 1082689"/>
              <a:gd name="connsiteX5" fmla="*/ 0 w 1789712"/>
              <a:gd name="connsiteY5" fmla="*/ 1082689 h 1082689"/>
              <a:gd name="connsiteX6" fmla="*/ 153705 w 1789712"/>
              <a:gd name="connsiteY6" fmla="*/ 272667 h 1082689"/>
              <a:gd name="connsiteX0" fmla="*/ 153831 w 1789838"/>
              <a:gd name="connsiteY0" fmla="*/ 272269 h 1082291"/>
              <a:gd name="connsiteX1" fmla="*/ 126 w 1789838"/>
              <a:gd name="connsiteY1" fmla="*/ 0 h 1082291"/>
              <a:gd name="connsiteX2" fmla="*/ 1781019 w 1789838"/>
              <a:gd name="connsiteY2" fmla="*/ 806 h 1082291"/>
              <a:gd name="connsiteX3" fmla="*/ 1789838 w 1789838"/>
              <a:gd name="connsiteY3" fmla="*/ 930709 h 1082291"/>
              <a:gd name="connsiteX4" fmla="*/ 1351065 w 1789838"/>
              <a:gd name="connsiteY4" fmla="*/ 1079931 h 1082291"/>
              <a:gd name="connsiteX5" fmla="*/ 126 w 1789838"/>
              <a:gd name="connsiteY5" fmla="*/ 1082291 h 1082291"/>
              <a:gd name="connsiteX6" fmla="*/ 153831 w 1789838"/>
              <a:gd name="connsiteY6" fmla="*/ 272269 h 1082291"/>
              <a:gd name="connsiteX0" fmla="*/ 126 w 1789838"/>
              <a:gd name="connsiteY0" fmla="*/ 270373 h 1082291"/>
              <a:gd name="connsiteX1" fmla="*/ 126 w 1789838"/>
              <a:gd name="connsiteY1" fmla="*/ 0 h 1082291"/>
              <a:gd name="connsiteX2" fmla="*/ 1781019 w 1789838"/>
              <a:gd name="connsiteY2" fmla="*/ 806 h 1082291"/>
              <a:gd name="connsiteX3" fmla="*/ 1789838 w 1789838"/>
              <a:gd name="connsiteY3" fmla="*/ 930709 h 1082291"/>
              <a:gd name="connsiteX4" fmla="*/ 1351065 w 1789838"/>
              <a:gd name="connsiteY4" fmla="*/ 1079931 h 1082291"/>
              <a:gd name="connsiteX5" fmla="*/ 126 w 1789838"/>
              <a:gd name="connsiteY5" fmla="*/ 1082291 h 1082291"/>
              <a:gd name="connsiteX6" fmla="*/ 126 w 1789838"/>
              <a:gd name="connsiteY6" fmla="*/ 270373 h 1082291"/>
              <a:gd name="connsiteX0" fmla="*/ 126 w 1789838"/>
              <a:gd name="connsiteY0" fmla="*/ 540748 h 1352666"/>
              <a:gd name="connsiteX1" fmla="*/ 126 w 1789838"/>
              <a:gd name="connsiteY1" fmla="*/ 0 h 1352666"/>
              <a:gd name="connsiteX2" fmla="*/ 1781019 w 1789838"/>
              <a:gd name="connsiteY2" fmla="*/ 271181 h 1352666"/>
              <a:gd name="connsiteX3" fmla="*/ 1789838 w 1789838"/>
              <a:gd name="connsiteY3" fmla="*/ 1201084 h 1352666"/>
              <a:gd name="connsiteX4" fmla="*/ 1351065 w 1789838"/>
              <a:gd name="connsiteY4" fmla="*/ 1350306 h 1352666"/>
              <a:gd name="connsiteX5" fmla="*/ 126 w 1789838"/>
              <a:gd name="connsiteY5" fmla="*/ 1352666 h 1352666"/>
              <a:gd name="connsiteX6" fmla="*/ 126 w 1789838"/>
              <a:gd name="connsiteY6" fmla="*/ 540748 h 1352666"/>
              <a:gd name="connsiteX0" fmla="*/ 126 w 1789838"/>
              <a:gd name="connsiteY0" fmla="*/ 540748 h 1352666"/>
              <a:gd name="connsiteX1" fmla="*/ 126 w 1789838"/>
              <a:gd name="connsiteY1" fmla="*/ 0 h 1352666"/>
              <a:gd name="connsiteX2" fmla="*/ 1784586 w 1789838"/>
              <a:gd name="connsiteY2" fmla="*/ 0 h 1352666"/>
              <a:gd name="connsiteX3" fmla="*/ 1789838 w 1789838"/>
              <a:gd name="connsiteY3" fmla="*/ 1201084 h 1352666"/>
              <a:gd name="connsiteX4" fmla="*/ 1351065 w 1789838"/>
              <a:gd name="connsiteY4" fmla="*/ 1350306 h 1352666"/>
              <a:gd name="connsiteX5" fmla="*/ 126 w 1789838"/>
              <a:gd name="connsiteY5" fmla="*/ 1352666 h 1352666"/>
              <a:gd name="connsiteX6" fmla="*/ 126 w 1789838"/>
              <a:gd name="connsiteY6" fmla="*/ 540748 h 1352666"/>
              <a:gd name="connsiteX0" fmla="*/ 126 w 1789838"/>
              <a:gd name="connsiteY0" fmla="*/ 540748 h 1352666"/>
              <a:gd name="connsiteX1" fmla="*/ 126 w 1789838"/>
              <a:gd name="connsiteY1" fmla="*/ 0 h 1352666"/>
              <a:gd name="connsiteX2" fmla="*/ 1784586 w 1789838"/>
              <a:gd name="connsiteY2" fmla="*/ 405561 h 1352666"/>
              <a:gd name="connsiteX3" fmla="*/ 1789838 w 1789838"/>
              <a:gd name="connsiteY3" fmla="*/ 1201084 h 1352666"/>
              <a:gd name="connsiteX4" fmla="*/ 1351065 w 1789838"/>
              <a:gd name="connsiteY4" fmla="*/ 1350306 h 1352666"/>
              <a:gd name="connsiteX5" fmla="*/ 126 w 1789838"/>
              <a:gd name="connsiteY5" fmla="*/ 1352666 h 1352666"/>
              <a:gd name="connsiteX6" fmla="*/ 126 w 1789838"/>
              <a:gd name="connsiteY6" fmla="*/ 540748 h 1352666"/>
              <a:gd name="connsiteX0" fmla="*/ 126 w 1789838"/>
              <a:gd name="connsiteY0" fmla="*/ 135187 h 947105"/>
              <a:gd name="connsiteX1" fmla="*/ 126 w 1789838"/>
              <a:gd name="connsiteY1" fmla="*/ 0 h 947105"/>
              <a:gd name="connsiteX2" fmla="*/ 1784586 w 1789838"/>
              <a:gd name="connsiteY2" fmla="*/ 0 h 947105"/>
              <a:gd name="connsiteX3" fmla="*/ 1789838 w 1789838"/>
              <a:gd name="connsiteY3" fmla="*/ 795523 h 947105"/>
              <a:gd name="connsiteX4" fmla="*/ 1351065 w 1789838"/>
              <a:gd name="connsiteY4" fmla="*/ 944745 h 947105"/>
              <a:gd name="connsiteX5" fmla="*/ 126 w 1789838"/>
              <a:gd name="connsiteY5" fmla="*/ 947105 h 947105"/>
              <a:gd name="connsiteX6" fmla="*/ 126 w 1789838"/>
              <a:gd name="connsiteY6" fmla="*/ 135187 h 947105"/>
              <a:gd name="connsiteX0" fmla="*/ 126 w 1789838"/>
              <a:gd name="connsiteY0" fmla="*/ 135187 h 947105"/>
              <a:gd name="connsiteX1" fmla="*/ 126 w 1789838"/>
              <a:gd name="connsiteY1" fmla="*/ 0 h 947105"/>
              <a:gd name="connsiteX2" fmla="*/ 1784586 w 1789838"/>
              <a:gd name="connsiteY2" fmla="*/ 0 h 947105"/>
              <a:gd name="connsiteX3" fmla="*/ 1789838 w 1789838"/>
              <a:gd name="connsiteY3" fmla="*/ 795523 h 947105"/>
              <a:gd name="connsiteX4" fmla="*/ 1489009 w 1789838"/>
              <a:gd name="connsiteY4" fmla="*/ 944974 h 947105"/>
              <a:gd name="connsiteX5" fmla="*/ 126 w 1789838"/>
              <a:gd name="connsiteY5" fmla="*/ 947105 h 947105"/>
              <a:gd name="connsiteX6" fmla="*/ 126 w 1789838"/>
              <a:gd name="connsiteY6" fmla="*/ 135187 h 947105"/>
              <a:gd name="connsiteX0" fmla="*/ 126 w 1787526"/>
              <a:gd name="connsiteY0" fmla="*/ 135187 h 947105"/>
              <a:gd name="connsiteX1" fmla="*/ 126 w 1787526"/>
              <a:gd name="connsiteY1" fmla="*/ 0 h 947105"/>
              <a:gd name="connsiteX2" fmla="*/ 1784586 w 1787526"/>
              <a:gd name="connsiteY2" fmla="*/ 0 h 947105"/>
              <a:gd name="connsiteX3" fmla="*/ 1786599 w 1787526"/>
              <a:gd name="connsiteY3" fmla="*/ 819076 h 947105"/>
              <a:gd name="connsiteX4" fmla="*/ 1489009 w 1787526"/>
              <a:gd name="connsiteY4" fmla="*/ 944974 h 947105"/>
              <a:gd name="connsiteX5" fmla="*/ 126 w 1787526"/>
              <a:gd name="connsiteY5" fmla="*/ 947105 h 947105"/>
              <a:gd name="connsiteX6" fmla="*/ 126 w 1787526"/>
              <a:gd name="connsiteY6" fmla="*/ 135187 h 947105"/>
              <a:gd name="connsiteX0" fmla="*/ 126 w 1787526"/>
              <a:gd name="connsiteY0" fmla="*/ 135187 h 947105"/>
              <a:gd name="connsiteX1" fmla="*/ 126 w 1787526"/>
              <a:gd name="connsiteY1" fmla="*/ 0 h 947105"/>
              <a:gd name="connsiteX2" fmla="*/ 1784586 w 1787526"/>
              <a:gd name="connsiteY2" fmla="*/ 0 h 947105"/>
              <a:gd name="connsiteX3" fmla="*/ 1786599 w 1787526"/>
              <a:gd name="connsiteY3" fmla="*/ 819076 h 947105"/>
              <a:gd name="connsiteX4" fmla="*/ 1786629 w 1787526"/>
              <a:gd name="connsiteY4" fmla="*/ 945506 h 947105"/>
              <a:gd name="connsiteX5" fmla="*/ 126 w 1787526"/>
              <a:gd name="connsiteY5" fmla="*/ 947105 h 947105"/>
              <a:gd name="connsiteX6" fmla="*/ 126 w 1787526"/>
              <a:gd name="connsiteY6" fmla="*/ 135187 h 9471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87526" h="947105">
                <a:moveTo>
                  <a:pt x="126" y="135187"/>
                </a:moveTo>
                <a:cubicBezTo>
                  <a:pt x="252" y="44298"/>
                  <a:pt x="0" y="90889"/>
                  <a:pt x="126" y="0"/>
                </a:cubicBezTo>
                <a:lnTo>
                  <a:pt x="1784586" y="0"/>
                </a:lnTo>
                <a:cubicBezTo>
                  <a:pt x="1787526" y="309968"/>
                  <a:pt x="1783659" y="509108"/>
                  <a:pt x="1786599" y="819076"/>
                </a:cubicBezTo>
                <a:cubicBezTo>
                  <a:pt x="1786609" y="861219"/>
                  <a:pt x="1786619" y="903363"/>
                  <a:pt x="1786629" y="945506"/>
                </a:cubicBezTo>
                <a:lnTo>
                  <a:pt x="126" y="947105"/>
                </a:lnTo>
                <a:lnTo>
                  <a:pt x="126" y="135187"/>
                </a:lnTo>
                <a:close/>
              </a:path>
            </a:pathLst>
          </a:custGeom>
          <a:solidFill>
            <a:srgbClr val="0075BE"/>
          </a:solidFill>
        </p:spPr>
        <p:txBody>
          <a:bodyPr lIns="180000" anchor="ctr" anchorCtr="0"/>
          <a:lstStyle>
            <a:lvl1pPr>
              <a:buNone/>
              <a:defRPr>
                <a:solidFill>
                  <a:schemeClr val="bg1"/>
                </a:solidFill>
              </a:defRPr>
            </a:lvl1pPr>
          </a:lstStyle>
          <a:p>
            <a:endParaRPr lang="de-DE"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hapter with picture">
    <p:spTree>
      <p:nvGrpSpPr>
        <p:cNvPr id="1" name=""/>
        <p:cNvGrpSpPr/>
        <p:nvPr/>
      </p:nvGrpSpPr>
      <p:grpSpPr>
        <a:xfrm>
          <a:off x="0" y="0"/>
          <a:ext cx="0" cy="0"/>
          <a:chOff x="0" y="0"/>
          <a:chExt cx="0" cy="0"/>
        </a:xfrm>
      </p:grpSpPr>
      <p:sp>
        <p:nvSpPr>
          <p:cNvPr id="13" name="Bildplatzhalter 8"/>
          <p:cNvSpPr>
            <a:spLocks noGrp="1"/>
          </p:cNvSpPr>
          <p:nvPr>
            <p:ph type="pic" sz="quarter" idx="18"/>
          </p:nvPr>
        </p:nvSpPr>
        <p:spPr>
          <a:xfrm>
            <a:off x="287338" y="1152525"/>
            <a:ext cx="10945812" cy="2590800"/>
          </a:xfrm>
          <a:custGeom>
            <a:avLst/>
            <a:gdLst>
              <a:gd name="connsiteX0" fmla="*/ 0 w 1627188"/>
              <a:gd name="connsiteY0" fmla="*/ 0 h 1081088"/>
              <a:gd name="connsiteX1" fmla="*/ 1627188 w 1627188"/>
              <a:gd name="connsiteY1" fmla="*/ 0 h 1081088"/>
              <a:gd name="connsiteX2" fmla="*/ 1627188 w 1627188"/>
              <a:gd name="connsiteY2" fmla="*/ 1081088 h 1081088"/>
              <a:gd name="connsiteX3" fmla="*/ 0 w 1627188"/>
              <a:gd name="connsiteY3" fmla="*/ 1081088 h 1081088"/>
              <a:gd name="connsiteX4" fmla="*/ 0 w 1627188"/>
              <a:gd name="connsiteY4" fmla="*/ 0 h 1081088"/>
              <a:gd name="connsiteX0" fmla="*/ 0 w 1627188"/>
              <a:gd name="connsiteY0" fmla="*/ 0 h 1081088"/>
              <a:gd name="connsiteX1" fmla="*/ 1627188 w 1627188"/>
              <a:gd name="connsiteY1" fmla="*/ 0 h 1081088"/>
              <a:gd name="connsiteX2" fmla="*/ 1627188 w 1627188"/>
              <a:gd name="connsiteY2" fmla="*/ 1081088 h 1081088"/>
              <a:gd name="connsiteX3" fmla="*/ 1348171 w 1627188"/>
              <a:gd name="connsiteY3" fmla="*/ 1079760 h 1081088"/>
              <a:gd name="connsiteX4" fmla="*/ 0 w 1627188"/>
              <a:gd name="connsiteY4" fmla="*/ 1081088 h 1081088"/>
              <a:gd name="connsiteX5" fmla="*/ 0 w 1627188"/>
              <a:gd name="connsiteY5" fmla="*/ 0 h 1081088"/>
              <a:gd name="connsiteX0" fmla="*/ 0 w 1627188"/>
              <a:gd name="connsiteY0" fmla="*/ 0 h 1081088"/>
              <a:gd name="connsiteX1" fmla="*/ 1627188 w 1627188"/>
              <a:gd name="connsiteY1" fmla="*/ 0 h 1081088"/>
              <a:gd name="connsiteX2" fmla="*/ 1627188 w 1627188"/>
              <a:gd name="connsiteY2" fmla="*/ 811213 h 1081088"/>
              <a:gd name="connsiteX3" fmla="*/ 1348171 w 1627188"/>
              <a:gd name="connsiteY3" fmla="*/ 1079760 h 1081088"/>
              <a:gd name="connsiteX4" fmla="*/ 0 w 1627188"/>
              <a:gd name="connsiteY4" fmla="*/ 1081088 h 1081088"/>
              <a:gd name="connsiteX5" fmla="*/ 0 w 1627188"/>
              <a:gd name="connsiteY5" fmla="*/ 0 h 1081088"/>
              <a:gd name="connsiteX0" fmla="*/ 0 w 1627188"/>
              <a:gd name="connsiteY0" fmla="*/ 1204 h 1082292"/>
              <a:gd name="connsiteX1" fmla="*/ 267208 w 1627188"/>
              <a:gd name="connsiteY1" fmla="*/ 0 h 1082292"/>
              <a:gd name="connsiteX2" fmla="*/ 1627188 w 1627188"/>
              <a:gd name="connsiteY2" fmla="*/ 1204 h 1082292"/>
              <a:gd name="connsiteX3" fmla="*/ 1627188 w 1627188"/>
              <a:gd name="connsiteY3" fmla="*/ 812417 h 1082292"/>
              <a:gd name="connsiteX4" fmla="*/ 1348171 w 1627188"/>
              <a:gd name="connsiteY4" fmla="*/ 1080964 h 1082292"/>
              <a:gd name="connsiteX5" fmla="*/ 0 w 1627188"/>
              <a:gd name="connsiteY5" fmla="*/ 1082292 h 1082292"/>
              <a:gd name="connsiteX6" fmla="*/ 0 w 1627188"/>
              <a:gd name="connsiteY6" fmla="*/ 1204 h 1082292"/>
              <a:gd name="connsiteX0" fmla="*/ 0 w 1627188"/>
              <a:gd name="connsiteY0" fmla="*/ 272667 h 1082292"/>
              <a:gd name="connsiteX1" fmla="*/ 267208 w 1627188"/>
              <a:gd name="connsiteY1" fmla="*/ 0 h 1082292"/>
              <a:gd name="connsiteX2" fmla="*/ 1627188 w 1627188"/>
              <a:gd name="connsiteY2" fmla="*/ 1204 h 1082292"/>
              <a:gd name="connsiteX3" fmla="*/ 1627188 w 1627188"/>
              <a:gd name="connsiteY3" fmla="*/ 812417 h 1082292"/>
              <a:gd name="connsiteX4" fmla="*/ 1348171 w 1627188"/>
              <a:gd name="connsiteY4" fmla="*/ 1080964 h 1082292"/>
              <a:gd name="connsiteX5" fmla="*/ 0 w 1627188"/>
              <a:gd name="connsiteY5" fmla="*/ 1082292 h 1082292"/>
              <a:gd name="connsiteX6" fmla="*/ 0 w 1627188"/>
              <a:gd name="connsiteY6" fmla="*/ 272667 h 1082292"/>
              <a:gd name="connsiteX0" fmla="*/ 0 w 1627188"/>
              <a:gd name="connsiteY0" fmla="*/ 272667 h 1082292"/>
              <a:gd name="connsiteX1" fmla="*/ 377 w 1627188"/>
              <a:gd name="connsiteY1" fmla="*/ 0 h 1082292"/>
              <a:gd name="connsiteX2" fmla="*/ 1627188 w 1627188"/>
              <a:gd name="connsiteY2" fmla="*/ 1204 h 1082292"/>
              <a:gd name="connsiteX3" fmla="*/ 1627188 w 1627188"/>
              <a:gd name="connsiteY3" fmla="*/ 812417 h 1082292"/>
              <a:gd name="connsiteX4" fmla="*/ 1348171 w 1627188"/>
              <a:gd name="connsiteY4" fmla="*/ 1080964 h 1082292"/>
              <a:gd name="connsiteX5" fmla="*/ 0 w 1627188"/>
              <a:gd name="connsiteY5" fmla="*/ 1082292 h 1082292"/>
              <a:gd name="connsiteX6" fmla="*/ 0 w 1627188"/>
              <a:gd name="connsiteY6" fmla="*/ 272667 h 1082292"/>
              <a:gd name="connsiteX0" fmla="*/ 0 w 1627188"/>
              <a:gd name="connsiteY0" fmla="*/ 813562 h 1623187"/>
              <a:gd name="connsiteX1" fmla="*/ 753 w 1627188"/>
              <a:gd name="connsiteY1" fmla="*/ 0 h 1623187"/>
              <a:gd name="connsiteX2" fmla="*/ 1627188 w 1627188"/>
              <a:gd name="connsiteY2" fmla="*/ 542099 h 1623187"/>
              <a:gd name="connsiteX3" fmla="*/ 1627188 w 1627188"/>
              <a:gd name="connsiteY3" fmla="*/ 1353312 h 1623187"/>
              <a:gd name="connsiteX4" fmla="*/ 1348171 w 1627188"/>
              <a:gd name="connsiteY4" fmla="*/ 1621859 h 1623187"/>
              <a:gd name="connsiteX5" fmla="*/ 0 w 1627188"/>
              <a:gd name="connsiteY5" fmla="*/ 1623187 h 1623187"/>
              <a:gd name="connsiteX6" fmla="*/ 0 w 1627188"/>
              <a:gd name="connsiteY6" fmla="*/ 813562 h 1623187"/>
              <a:gd name="connsiteX0" fmla="*/ 0 w 1627188"/>
              <a:gd name="connsiteY0" fmla="*/ 813562 h 1623187"/>
              <a:gd name="connsiteX1" fmla="*/ 753 w 1627188"/>
              <a:gd name="connsiteY1" fmla="*/ 0 h 1623187"/>
              <a:gd name="connsiteX2" fmla="*/ 1627188 w 1627188"/>
              <a:gd name="connsiteY2" fmla="*/ 0 h 1623187"/>
              <a:gd name="connsiteX3" fmla="*/ 1627188 w 1627188"/>
              <a:gd name="connsiteY3" fmla="*/ 1353312 h 1623187"/>
              <a:gd name="connsiteX4" fmla="*/ 1348171 w 1627188"/>
              <a:gd name="connsiteY4" fmla="*/ 1621859 h 1623187"/>
              <a:gd name="connsiteX5" fmla="*/ 0 w 1627188"/>
              <a:gd name="connsiteY5" fmla="*/ 1623187 h 1623187"/>
              <a:gd name="connsiteX6" fmla="*/ 0 w 1627188"/>
              <a:gd name="connsiteY6" fmla="*/ 813562 h 1623187"/>
              <a:gd name="connsiteX0" fmla="*/ 0 w 1627188"/>
              <a:gd name="connsiteY0" fmla="*/ 813562 h 1623187"/>
              <a:gd name="connsiteX1" fmla="*/ 753 w 1627188"/>
              <a:gd name="connsiteY1" fmla="*/ 540895 h 1623187"/>
              <a:gd name="connsiteX2" fmla="*/ 1627188 w 1627188"/>
              <a:gd name="connsiteY2" fmla="*/ 0 h 1623187"/>
              <a:gd name="connsiteX3" fmla="*/ 1627188 w 1627188"/>
              <a:gd name="connsiteY3" fmla="*/ 1353312 h 1623187"/>
              <a:gd name="connsiteX4" fmla="*/ 1348171 w 1627188"/>
              <a:gd name="connsiteY4" fmla="*/ 1621859 h 1623187"/>
              <a:gd name="connsiteX5" fmla="*/ 0 w 1627188"/>
              <a:gd name="connsiteY5" fmla="*/ 1623187 h 1623187"/>
              <a:gd name="connsiteX6" fmla="*/ 0 w 1627188"/>
              <a:gd name="connsiteY6" fmla="*/ 813562 h 1623187"/>
              <a:gd name="connsiteX0" fmla="*/ 0 w 1627188"/>
              <a:gd name="connsiteY0" fmla="*/ 272667 h 1082292"/>
              <a:gd name="connsiteX1" fmla="*/ 753 w 1627188"/>
              <a:gd name="connsiteY1" fmla="*/ 0 h 1082292"/>
              <a:gd name="connsiteX2" fmla="*/ 1627188 w 1627188"/>
              <a:gd name="connsiteY2" fmla="*/ 0 h 1082292"/>
              <a:gd name="connsiteX3" fmla="*/ 1627188 w 1627188"/>
              <a:gd name="connsiteY3" fmla="*/ 812417 h 1082292"/>
              <a:gd name="connsiteX4" fmla="*/ 1348171 w 1627188"/>
              <a:gd name="connsiteY4" fmla="*/ 1080964 h 1082292"/>
              <a:gd name="connsiteX5" fmla="*/ 0 w 1627188"/>
              <a:gd name="connsiteY5" fmla="*/ 1082292 h 1082292"/>
              <a:gd name="connsiteX6" fmla="*/ 0 w 1627188"/>
              <a:gd name="connsiteY6" fmla="*/ 272667 h 1082292"/>
              <a:gd name="connsiteX0" fmla="*/ 0 w 1627188"/>
              <a:gd name="connsiteY0" fmla="*/ 272667 h 1082743"/>
              <a:gd name="connsiteX1" fmla="*/ 753 w 1627188"/>
              <a:gd name="connsiteY1" fmla="*/ 0 h 1082743"/>
              <a:gd name="connsiteX2" fmla="*/ 1627188 w 1627188"/>
              <a:gd name="connsiteY2" fmla="*/ 0 h 1082743"/>
              <a:gd name="connsiteX3" fmla="*/ 1627188 w 1627188"/>
              <a:gd name="connsiteY3" fmla="*/ 812417 h 1082743"/>
              <a:gd name="connsiteX4" fmla="*/ 1175178 w 1627188"/>
              <a:gd name="connsiteY4" fmla="*/ 1082743 h 1082743"/>
              <a:gd name="connsiteX5" fmla="*/ 0 w 1627188"/>
              <a:gd name="connsiteY5" fmla="*/ 1082292 h 1082743"/>
              <a:gd name="connsiteX6" fmla="*/ 0 w 1627188"/>
              <a:gd name="connsiteY6" fmla="*/ 272667 h 1082743"/>
              <a:gd name="connsiteX0" fmla="*/ 0 w 1634229"/>
              <a:gd name="connsiteY0" fmla="*/ 272667 h 1082743"/>
              <a:gd name="connsiteX1" fmla="*/ 753 w 1634229"/>
              <a:gd name="connsiteY1" fmla="*/ 0 h 1082743"/>
              <a:gd name="connsiteX2" fmla="*/ 1627188 w 1634229"/>
              <a:gd name="connsiteY2" fmla="*/ 0 h 1082743"/>
              <a:gd name="connsiteX3" fmla="*/ 1634229 w 1634229"/>
              <a:gd name="connsiteY3" fmla="*/ 859359 h 1082743"/>
              <a:gd name="connsiteX4" fmla="*/ 1175178 w 1634229"/>
              <a:gd name="connsiteY4" fmla="*/ 1082743 h 1082743"/>
              <a:gd name="connsiteX5" fmla="*/ 0 w 1634229"/>
              <a:gd name="connsiteY5" fmla="*/ 1082292 h 1082743"/>
              <a:gd name="connsiteX6" fmla="*/ 0 w 1634229"/>
              <a:gd name="connsiteY6" fmla="*/ 272667 h 1082743"/>
              <a:gd name="connsiteX0" fmla="*/ 0 w 1634229"/>
              <a:gd name="connsiteY0" fmla="*/ 272667 h 1082743"/>
              <a:gd name="connsiteX1" fmla="*/ 753 w 1634229"/>
              <a:gd name="connsiteY1" fmla="*/ 0 h 1082743"/>
              <a:gd name="connsiteX2" fmla="*/ 1627188 w 1634229"/>
              <a:gd name="connsiteY2" fmla="*/ 0 h 1082743"/>
              <a:gd name="connsiteX3" fmla="*/ 1634229 w 1634229"/>
              <a:gd name="connsiteY3" fmla="*/ 859359 h 1082743"/>
              <a:gd name="connsiteX4" fmla="*/ 1085884 w 1634229"/>
              <a:gd name="connsiteY4" fmla="*/ 1082743 h 1082743"/>
              <a:gd name="connsiteX5" fmla="*/ 0 w 1634229"/>
              <a:gd name="connsiteY5" fmla="*/ 1082292 h 1082743"/>
              <a:gd name="connsiteX6" fmla="*/ 0 w 1634229"/>
              <a:gd name="connsiteY6" fmla="*/ 272667 h 1082743"/>
              <a:gd name="connsiteX0" fmla="*/ 0 w 1632664"/>
              <a:gd name="connsiteY0" fmla="*/ 272667 h 1082743"/>
              <a:gd name="connsiteX1" fmla="*/ 753 w 1632664"/>
              <a:gd name="connsiteY1" fmla="*/ 0 h 1082743"/>
              <a:gd name="connsiteX2" fmla="*/ 1627188 w 1632664"/>
              <a:gd name="connsiteY2" fmla="*/ 0 h 1082743"/>
              <a:gd name="connsiteX3" fmla="*/ 1632664 w 1632664"/>
              <a:gd name="connsiteY3" fmla="*/ 416584 h 1082743"/>
              <a:gd name="connsiteX4" fmla="*/ 1085884 w 1632664"/>
              <a:gd name="connsiteY4" fmla="*/ 1082743 h 1082743"/>
              <a:gd name="connsiteX5" fmla="*/ 0 w 1632664"/>
              <a:gd name="connsiteY5" fmla="*/ 1082292 h 1082743"/>
              <a:gd name="connsiteX6" fmla="*/ 0 w 1632664"/>
              <a:gd name="connsiteY6" fmla="*/ 272667 h 1082743"/>
              <a:gd name="connsiteX0" fmla="*/ 0 w 1632664"/>
              <a:gd name="connsiteY0" fmla="*/ 272667 h 1082743"/>
              <a:gd name="connsiteX1" fmla="*/ 753 w 1632664"/>
              <a:gd name="connsiteY1" fmla="*/ 0 h 1082743"/>
              <a:gd name="connsiteX2" fmla="*/ 1627188 w 1632664"/>
              <a:gd name="connsiteY2" fmla="*/ 0 h 1082743"/>
              <a:gd name="connsiteX3" fmla="*/ 1632664 w 1632664"/>
              <a:gd name="connsiteY3" fmla="*/ 416584 h 1082743"/>
              <a:gd name="connsiteX4" fmla="*/ 1085884 w 1632664"/>
              <a:gd name="connsiteY4" fmla="*/ 1082743 h 1082743"/>
              <a:gd name="connsiteX5" fmla="*/ 0 w 1632664"/>
              <a:gd name="connsiteY5" fmla="*/ 344273 h 1082743"/>
              <a:gd name="connsiteX6" fmla="*/ 0 w 1632664"/>
              <a:gd name="connsiteY6" fmla="*/ 272667 h 1082743"/>
              <a:gd name="connsiteX0" fmla="*/ 0 w 1632664"/>
              <a:gd name="connsiteY0" fmla="*/ 272667 h 416584"/>
              <a:gd name="connsiteX1" fmla="*/ 753 w 1632664"/>
              <a:gd name="connsiteY1" fmla="*/ 0 h 416584"/>
              <a:gd name="connsiteX2" fmla="*/ 1627188 w 1632664"/>
              <a:gd name="connsiteY2" fmla="*/ 0 h 416584"/>
              <a:gd name="connsiteX3" fmla="*/ 1632664 w 1632664"/>
              <a:gd name="connsiteY3" fmla="*/ 416584 h 416584"/>
              <a:gd name="connsiteX4" fmla="*/ 1088123 w 1632664"/>
              <a:gd name="connsiteY4" fmla="*/ 326515 h 416584"/>
              <a:gd name="connsiteX5" fmla="*/ 0 w 1632664"/>
              <a:gd name="connsiteY5" fmla="*/ 344273 h 416584"/>
              <a:gd name="connsiteX6" fmla="*/ 0 w 1632664"/>
              <a:gd name="connsiteY6" fmla="*/ 272667 h 416584"/>
              <a:gd name="connsiteX0" fmla="*/ 0 w 1632664"/>
              <a:gd name="connsiteY0" fmla="*/ 272667 h 416584"/>
              <a:gd name="connsiteX1" fmla="*/ 753 w 1632664"/>
              <a:gd name="connsiteY1" fmla="*/ 0 h 416584"/>
              <a:gd name="connsiteX2" fmla="*/ 1627188 w 1632664"/>
              <a:gd name="connsiteY2" fmla="*/ 0 h 416584"/>
              <a:gd name="connsiteX3" fmla="*/ 1632664 w 1632664"/>
              <a:gd name="connsiteY3" fmla="*/ 416584 h 416584"/>
              <a:gd name="connsiteX4" fmla="*/ 1088123 w 1632664"/>
              <a:gd name="connsiteY4" fmla="*/ 326515 h 416584"/>
              <a:gd name="connsiteX5" fmla="*/ 0 w 1632664"/>
              <a:gd name="connsiteY5" fmla="*/ 326515 h 416584"/>
              <a:gd name="connsiteX6" fmla="*/ 0 w 1632664"/>
              <a:gd name="connsiteY6" fmla="*/ 272667 h 416584"/>
              <a:gd name="connsiteX0" fmla="*/ 0 w 1632664"/>
              <a:gd name="connsiteY0" fmla="*/ 272667 h 326515"/>
              <a:gd name="connsiteX1" fmla="*/ 753 w 1632664"/>
              <a:gd name="connsiteY1" fmla="*/ 0 h 326515"/>
              <a:gd name="connsiteX2" fmla="*/ 1627188 w 1632664"/>
              <a:gd name="connsiteY2" fmla="*/ 0 h 326515"/>
              <a:gd name="connsiteX3" fmla="*/ 1632664 w 1632664"/>
              <a:gd name="connsiteY3" fmla="*/ 235488 h 326515"/>
              <a:gd name="connsiteX4" fmla="*/ 1088123 w 1632664"/>
              <a:gd name="connsiteY4" fmla="*/ 326515 h 326515"/>
              <a:gd name="connsiteX5" fmla="*/ 0 w 1632664"/>
              <a:gd name="connsiteY5" fmla="*/ 326515 h 326515"/>
              <a:gd name="connsiteX6" fmla="*/ 0 w 1632664"/>
              <a:gd name="connsiteY6" fmla="*/ 272667 h 326515"/>
              <a:gd name="connsiteX0" fmla="*/ 0 w 1634489"/>
              <a:gd name="connsiteY0" fmla="*/ 272667 h 326515"/>
              <a:gd name="connsiteX1" fmla="*/ 753 w 1634489"/>
              <a:gd name="connsiteY1" fmla="*/ 0 h 326515"/>
              <a:gd name="connsiteX2" fmla="*/ 1632664 w 1634489"/>
              <a:gd name="connsiteY2" fmla="*/ 96 h 326515"/>
              <a:gd name="connsiteX3" fmla="*/ 1632664 w 1634489"/>
              <a:gd name="connsiteY3" fmla="*/ 235488 h 326515"/>
              <a:gd name="connsiteX4" fmla="*/ 1088123 w 1634489"/>
              <a:gd name="connsiteY4" fmla="*/ 326515 h 326515"/>
              <a:gd name="connsiteX5" fmla="*/ 0 w 1634489"/>
              <a:gd name="connsiteY5" fmla="*/ 326515 h 326515"/>
              <a:gd name="connsiteX6" fmla="*/ 0 w 1634489"/>
              <a:gd name="connsiteY6" fmla="*/ 272667 h 326515"/>
              <a:gd name="connsiteX0" fmla="*/ 0 w 1634489"/>
              <a:gd name="connsiteY0" fmla="*/ 272667 h 326515"/>
              <a:gd name="connsiteX1" fmla="*/ 753 w 1634489"/>
              <a:gd name="connsiteY1" fmla="*/ 0 h 326515"/>
              <a:gd name="connsiteX2" fmla="*/ 1632664 w 1634489"/>
              <a:gd name="connsiteY2" fmla="*/ 96 h 326515"/>
              <a:gd name="connsiteX3" fmla="*/ 1632664 w 1634489"/>
              <a:gd name="connsiteY3" fmla="*/ 217602 h 326515"/>
              <a:gd name="connsiteX4" fmla="*/ 1088123 w 1634489"/>
              <a:gd name="connsiteY4" fmla="*/ 326515 h 326515"/>
              <a:gd name="connsiteX5" fmla="*/ 0 w 1634489"/>
              <a:gd name="connsiteY5" fmla="*/ 326515 h 326515"/>
              <a:gd name="connsiteX6" fmla="*/ 0 w 1634489"/>
              <a:gd name="connsiteY6" fmla="*/ 272667 h 326515"/>
              <a:gd name="connsiteX0" fmla="*/ 0 w 1634489"/>
              <a:gd name="connsiteY0" fmla="*/ 272667 h 326515"/>
              <a:gd name="connsiteX1" fmla="*/ 753 w 1634489"/>
              <a:gd name="connsiteY1" fmla="*/ 0 h 326515"/>
              <a:gd name="connsiteX2" fmla="*/ 1632664 w 1634489"/>
              <a:gd name="connsiteY2" fmla="*/ 96 h 326515"/>
              <a:gd name="connsiteX3" fmla="*/ 1632664 w 1634489"/>
              <a:gd name="connsiteY3" fmla="*/ 217602 h 326515"/>
              <a:gd name="connsiteX4" fmla="*/ 1360554 w 1634489"/>
              <a:gd name="connsiteY4" fmla="*/ 326515 h 326515"/>
              <a:gd name="connsiteX5" fmla="*/ 0 w 1634489"/>
              <a:gd name="connsiteY5" fmla="*/ 326515 h 326515"/>
              <a:gd name="connsiteX6" fmla="*/ 0 w 1634489"/>
              <a:gd name="connsiteY6" fmla="*/ 272667 h 326515"/>
              <a:gd name="connsiteX0" fmla="*/ 0 w 1634489"/>
              <a:gd name="connsiteY0" fmla="*/ 272667 h 326515"/>
              <a:gd name="connsiteX1" fmla="*/ 753 w 1634489"/>
              <a:gd name="connsiteY1" fmla="*/ 0 h 326515"/>
              <a:gd name="connsiteX2" fmla="*/ 1632664 w 1634489"/>
              <a:gd name="connsiteY2" fmla="*/ 96 h 326515"/>
              <a:gd name="connsiteX3" fmla="*/ 1632664 w 1634489"/>
              <a:gd name="connsiteY3" fmla="*/ 235616 h 326515"/>
              <a:gd name="connsiteX4" fmla="*/ 1360554 w 1634489"/>
              <a:gd name="connsiteY4" fmla="*/ 326515 h 326515"/>
              <a:gd name="connsiteX5" fmla="*/ 0 w 1634489"/>
              <a:gd name="connsiteY5" fmla="*/ 326515 h 326515"/>
              <a:gd name="connsiteX6" fmla="*/ 0 w 1634489"/>
              <a:gd name="connsiteY6" fmla="*/ 272667 h 326515"/>
              <a:gd name="connsiteX0" fmla="*/ 0 w 1632664"/>
              <a:gd name="connsiteY0" fmla="*/ 272667 h 326515"/>
              <a:gd name="connsiteX1" fmla="*/ 753 w 1632664"/>
              <a:gd name="connsiteY1" fmla="*/ 0 h 326515"/>
              <a:gd name="connsiteX2" fmla="*/ 1578242 w 1632664"/>
              <a:gd name="connsiteY2" fmla="*/ 96 h 326515"/>
              <a:gd name="connsiteX3" fmla="*/ 1632664 w 1632664"/>
              <a:gd name="connsiteY3" fmla="*/ 235616 h 326515"/>
              <a:gd name="connsiteX4" fmla="*/ 1360554 w 1632664"/>
              <a:gd name="connsiteY4" fmla="*/ 326515 h 326515"/>
              <a:gd name="connsiteX5" fmla="*/ 0 w 1632664"/>
              <a:gd name="connsiteY5" fmla="*/ 326515 h 326515"/>
              <a:gd name="connsiteX6" fmla="*/ 0 w 1632664"/>
              <a:gd name="connsiteY6" fmla="*/ 272667 h 326515"/>
              <a:gd name="connsiteX0" fmla="*/ 0 w 1580067"/>
              <a:gd name="connsiteY0" fmla="*/ 272667 h 326515"/>
              <a:gd name="connsiteX1" fmla="*/ 753 w 1580067"/>
              <a:gd name="connsiteY1" fmla="*/ 0 h 326515"/>
              <a:gd name="connsiteX2" fmla="*/ 1578242 w 1580067"/>
              <a:gd name="connsiteY2" fmla="*/ 96 h 326515"/>
              <a:gd name="connsiteX3" fmla="*/ 1578242 w 1580067"/>
              <a:gd name="connsiteY3" fmla="*/ 235616 h 326515"/>
              <a:gd name="connsiteX4" fmla="*/ 1360554 w 1580067"/>
              <a:gd name="connsiteY4" fmla="*/ 326515 h 326515"/>
              <a:gd name="connsiteX5" fmla="*/ 0 w 1580067"/>
              <a:gd name="connsiteY5" fmla="*/ 326515 h 326515"/>
              <a:gd name="connsiteX6" fmla="*/ 0 w 1580067"/>
              <a:gd name="connsiteY6" fmla="*/ 272667 h 326515"/>
              <a:gd name="connsiteX0" fmla="*/ 0 w 1632664"/>
              <a:gd name="connsiteY0" fmla="*/ 272667 h 326515"/>
              <a:gd name="connsiteX1" fmla="*/ 753 w 1632664"/>
              <a:gd name="connsiteY1" fmla="*/ 0 h 326515"/>
              <a:gd name="connsiteX2" fmla="*/ 1578242 w 1632664"/>
              <a:gd name="connsiteY2" fmla="*/ 96 h 326515"/>
              <a:gd name="connsiteX3" fmla="*/ 1632664 w 1632664"/>
              <a:gd name="connsiteY3" fmla="*/ 235616 h 326515"/>
              <a:gd name="connsiteX4" fmla="*/ 1360554 w 1632664"/>
              <a:gd name="connsiteY4" fmla="*/ 326515 h 326515"/>
              <a:gd name="connsiteX5" fmla="*/ 0 w 1632664"/>
              <a:gd name="connsiteY5" fmla="*/ 326515 h 326515"/>
              <a:gd name="connsiteX6" fmla="*/ 0 w 1632664"/>
              <a:gd name="connsiteY6" fmla="*/ 272667 h 326515"/>
              <a:gd name="connsiteX0" fmla="*/ 0 w 1634489"/>
              <a:gd name="connsiteY0" fmla="*/ 272667 h 326515"/>
              <a:gd name="connsiteX1" fmla="*/ 753 w 1634489"/>
              <a:gd name="connsiteY1" fmla="*/ 0 h 326515"/>
              <a:gd name="connsiteX2" fmla="*/ 1632664 w 1634489"/>
              <a:gd name="connsiteY2" fmla="*/ 96 h 326515"/>
              <a:gd name="connsiteX3" fmla="*/ 1632664 w 1634489"/>
              <a:gd name="connsiteY3" fmla="*/ 235616 h 326515"/>
              <a:gd name="connsiteX4" fmla="*/ 1360554 w 1634489"/>
              <a:gd name="connsiteY4" fmla="*/ 326515 h 326515"/>
              <a:gd name="connsiteX5" fmla="*/ 0 w 1634489"/>
              <a:gd name="connsiteY5" fmla="*/ 326515 h 326515"/>
              <a:gd name="connsiteX6" fmla="*/ 0 w 1634489"/>
              <a:gd name="connsiteY6" fmla="*/ 272667 h 326515"/>
              <a:gd name="connsiteX0" fmla="*/ 126 w 1634615"/>
              <a:gd name="connsiteY0" fmla="*/ 380526 h 434374"/>
              <a:gd name="connsiteX1" fmla="*/ 126 w 1634615"/>
              <a:gd name="connsiteY1" fmla="*/ 0 h 434374"/>
              <a:gd name="connsiteX2" fmla="*/ 1632790 w 1634615"/>
              <a:gd name="connsiteY2" fmla="*/ 107955 h 434374"/>
              <a:gd name="connsiteX3" fmla="*/ 1632790 w 1634615"/>
              <a:gd name="connsiteY3" fmla="*/ 343475 h 434374"/>
              <a:gd name="connsiteX4" fmla="*/ 1360680 w 1634615"/>
              <a:gd name="connsiteY4" fmla="*/ 434374 h 434374"/>
              <a:gd name="connsiteX5" fmla="*/ 126 w 1634615"/>
              <a:gd name="connsiteY5" fmla="*/ 434374 h 434374"/>
              <a:gd name="connsiteX6" fmla="*/ 126 w 1634615"/>
              <a:gd name="connsiteY6" fmla="*/ 380526 h 434374"/>
              <a:gd name="connsiteX0" fmla="*/ 126 w 1634615"/>
              <a:gd name="connsiteY0" fmla="*/ 380526 h 434374"/>
              <a:gd name="connsiteX1" fmla="*/ 126 w 1634615"/>
              <a:gd name="connsiteY1" fmla="*/ 0 h 434374"/>
              <a:gd name="connsiteX2" fmla="*/ 1632790 w 1634615"/>
              <a:gd name="connsiteY2" fmla="*/ 0 h 434374"/>
              <a:gd name="connsiteX3" fmla="*/ 1632790 w 1634615"/>
              <a:gd name="connsiteY3" fmla="*/ 343475 h 434374"/>
              <a:gd name="connsiteX4" fmla="*/ 1360680 w 1634615"/>
              <a:gd name="connsiteY4" fmla="*/ 434374 h 434374"/>
              <a:gd name="connsiteX5" fmla="*/ 126 w 1634615"/>
              <a:gd name="connsiteY5" fmla="*/ 434374 h 434374"/>
              <a:gd name="connsiteX6" fmla="*/ 126 w 1634615"/>
              <a:gd name="connsiteY6" fmla="*/ 380526 h 434374"/>
              <a:gd name="connsiteX0" fmla="*/ 126 w 1634615"/>
              <a:gd name="connsiteY0" fmla="*/ 434823 h 488671"/>
              <a:gd name="connsiteX1" fmla="*/ 126 w 1634615"/>
              <a:gd name="connsiteY1" fmla="*/ 0 h 488671"/>
              <a:gd name="connsiteX2" fmla="*/ 1632790 w 1634615"/>
              <a:gd name="connsiteY2" fmla="*/ 54297 h 488671"/>
              <a:gd name="connsiteX3" fmla="*/ 1632790 w 1634615"/>
              <a:gd name="connsiteY3" fmla="*/ 397772 h 488671"/>
              <a:gd name="connsiteX4" fmla="*/ 1360680 w 1634615"/>
              <a:gd name="connsiteY4" fmla="*/ 488671 h 488671"/>
              <a:gd name="connsiteX5" fmla="*/ 126 w 1634615"/>
              <a:gd name="connsiteY5" fmla="*/ 488671 h 488671"/>
              <a:gd name="connsiteX6" fmla="*/ 126 w 1634615"/>
              <a:gd name="connsiteY6" fmla="*/ 434823 h 488671"/>
              <a:gd name="connsiteX0" fmla="*/ 126 w 1634615"/>
              <a:gd name="connsiteY0" fmla="*/ 434823 h 488671"/>
              <a:gd name="connsiteX1" fmla="*/ 126 w 1634615"/>
              <a:gd name="connsiteY1" fmla="*/ 0 h 488671"/>
              <a:gd name="connsiteX2" fmla="*/ 1632790 w 1634615"/>
              <a:gd name="connsiteY2" fmla="*/ 0 h 488671"/>
              <a:gd name="connsiteX3" fmla="*/ 1632790 w 1634615"/>
              <a:gd name="connsiteY3" fmla="*/ 397772 h 488671"/>
              <a:gd name="connsiteX4" fmla="*/ 1360680 w 1634615"/>
              <a:gd name="connsiteY4" fmla="*/ 488671 h 488671"/>
              <a:gd name="connsiteX5" fmla="*/ 126 w 1634615"/>
              <a:gd name="connsiteY5" fmla="*/ 488671 h 488671"/>
              <a:gd name="connsiteX6" fmla="*/ 126 w 1634615"/>
              <a:gd name="connsiteY6" fmla="*/ 434823 h 488671"/>
              <a:gd name="connsiteX0" fmla="*/ 126 w 1634615"/>
              <a:gd name="connsiteY0" fmla="*/ 488151 h 541999"/>
              <a:gd name="connsiteX1" fmla="*/ 126 w 1634615"/>
              <a:gd name="connsiteY1" fmla="*/ 0 h 541999"/>
              <a:gd name="connsiteX2" fmla="*/ 1632790 w 1634615"/>
              <a:gd name="connsiteY2" fmla="*/ 53328 h 541999"/>
              <a:gd name="connsiteX3" fmla="*/ 1632790 w 1634615"/>
              <a:gd name="connsiteY3" fmla="*/ 451100 h 541999"/>
              <a:gd name="connsiteX4" fmla="*/ 1360680 w 1634615"/>
              <a:gd name="connsiteY4" fmla="*/ 541999 h 541999"/>
              <a:gd name="connsiteX5" fmla="*/ 126 w 1634615"/>
              <a:gd name="connsiteY5" fmla="*/ 541999 h 541999"/>
              <a:gd name="connsiteX6" fmla="*/ 126 w 1634615"/>
              <a:gd name="connsiteY6" fmla="*/ 488151 h 541999"/>
              <a:gd name="connsiteX0" fmla="*/ 126 w 1634615"/>
              <a:gd name="connsiteY0" fmla="*/ 488151 h 541999"/>
              <a:gd name="connsiteX1" fmla="*/ 126 w 1634615"/>
              <a:gd name="connsiteY1" fmla="*/ 0 h 541999"/>
              <a:gd name="connsiteX2" fmla="*/ 1632790 w 1634615"/>
              <a:gd name="connsiteY2" fmla="*/ 0 h 541999"/>
              <a:gd name="connsiteX3" fmla="*/ 1632790 w 1634615"/>
              <a:gd name="connsiteY3" fmla="*/ 451100 h 541999"/>
              <a:gd name="connsiteX4" fmla="*/ 1360680 w 1634615"/>
              <a:gd name="connsiteY4" fmla="*/ 541999 h 541999"/>
              <a:gd name="connsiteX5" fmla="*/ 126 w 1634615"/>
              <a:gd name="connsiteY5" fmla="*/ 541999 h 541999"/>
              <a:gd name="connsiteX6" fmla="*/ 126 w 1634615"/>
              <a:gd name="connsiteY6" fmla="*/ 488151 h 541999"/>
              <a:gd name="connsiteX0" fmla="*/ 126 w 1634615"/>
              <a:gd name="connsiteY0" fmla="*/ 488151 h 541999"/>
              <a:gd name="connsiteX1" fmla="*/ 126 w 1634615"/>
              <a:gd name="connsiteY1" fmla="*/ 54297 h 541999"/>
              <a:gd name="connsiteX2" fmla="*/ 1632790 w 1634615"/>
              <a:gd name="connsiteY2" fmla="*/ 0 h 541999"/>
              <a:gd name="connsiteX3" fmla="*/ 1632790 w 1634615"/>
              <a:gd name="connsiteY3" fmla="*/ 451100 h 541999"/>
              <a:gd name="connsiteX4" fmla="*/ 1360680 w 1634615"/>
              <a:gd name="connsiteY4" fmla="*/ 541999 h 541999"/>
              <a:gd name="connsiteX5" fmla="*/ 126 w 1634615"/>
              <a:gd name="connsiteY5" fmla="*/ 541999 h 541999"/>
              <a:gd name="connsiteX6" fmla="*/ 126 w 1634615"/>
              <a:gd name="connsiteY6" fmla="*/ 488151 h 541999"/>
              <a:gd name="connsiteX0" fmla="*/ 126 w 1634615"/>
              <a:gd name="connsiteY0" fmla="*/ 433854 h 487702"/>
              <a:gd name="connsiteX1" fmla="*/ 126 w 1634615"/>
              <a:gd name="connsiteY1" fmla="*/ 0 h 487702"/>
              <a:gd name="connsiteX2" fmla="*/ 1632790 w 1634615"/>
              <a:gd name="connsiteY2" fmla="*/ 0 h 487702"/>
              <a:gd name="connsiteX3" fmla="*/ 1632790 w 1634615"/>
              <a:gd name="connsiteY3" fmla="*/ 396803 h 487702"/>
              <a:gd name="connsiteX4" fmla="*/ 1360680 w 1634615"/>
              <a:gd name="connsiteY4" fmla="*/ 487702 h 487702"/>
              <a:gd name="connsiteX5" fmla="*/ 126 w 1634615"/>
              <a:gd name="connsiteY5" fmla="*/ 487702 h 487702"/>
              <a:gd name="connsiteX6" fmla="*/ 126 w 1634615"/>
              <a:gd name="connsiteY6" fmla="*/ 433854 h 487702"/>
              <a:gd name="connsiteX0" fmla="*/ 126 w 1634615"/>
              <a:gd name="connsiteY0" fmla="*/ 489439 h 543287"/>
              <a:gd name="connsiteX1" fmla="*/ 126 w 1634615"/>
              <a:gd name="connsiteY1" fmla="*/ 0 h 543287"/>
              <a:gd name="connsiteX2" fmla="*/ 1632790 w 1634615"/>
              <a:gd name="connsiteY2" fmla="*/ 55585 h 543287"/>
              <a:gd name="connsiteX3" fmla="*/ 1632790 w 1634615"/>
              <a:gd name="connsiteY3" fmla="*/ 452388 h 543287"/>
              <a:gd name="connsiteX4" fmla="*/ 1360680 w 1634615"/>
              <a:gd name="connsiteY4" fmla="*/ 543287 h 543287"/>
              <a:gd name="connsiteX5" fmla="*/ 126 w 1634615"/>
              <a:gd name="connsiteY5" fmla="*/ 543287 h 543287"/>
              <a:gd name="connsiteX6" fmla="*/ 126 w 1634615"/>
              <a:gd name="connsiteY6" fmla="*/ 489439 h 543287"/>
              <a:gd name="connsiteX0" fmla="*/ 126 w 1634615"/>
              <a:gd name="connsiteY0" fmla="*/ 489439 h 543287"/>
              <a:gd name="connsiteX1" fmla="*/ 126 w 1634615"/>
              <a:gd name="connsiteY1" fmla="*/ 0 h 543287"/>
              <a:gd name="connsiteX2" fmla="*/ 1632790 w 1634615"/>
              <a:gd name="connsiteY2" fmla="*/ 0 h 543287"/>
              <a:gd name="connsiteX3" fmla="*/ 1632790 w 1634615"/>
              <a:gd name="connsiteY3" fmla="*/ 452388 h 543287"/>
              <a:gd name="connsiteX4" fmla="*/ 1360680 w 1634615"/>
              <a:gd name="connsiteY4" fmla="*/ 543287 h 543287"/>
              <a:gd name="connsiteX5" fmla="*/ 126 w 1634615"/>
              <a:gd name="connsiteY5" fmla="*/ 543287 h 543287"/>
              <a:gd name="connsiteX6" fmla="*/ 126 w 1634615"/>
              <a:gd name="connsiteY6" fmla="*/ 489439 h 543287"/>
              <a:gd name="connsiteX0" fmla="*/ 666258 w 2300747"/>
              <a:gd name="connsiteY0" fmla="*/ 489439 h 543287"/>
              <a:gd name="connsiteX1" fmla="*/ 126 w 2300747"/>
              <a:gd name="connsiteY1" fmla="*/ 0 h 543287"/>
              <a:gd name="connsiteX2" fmla="*/ 2298922 w 2300747"/>
              <a:gd name="connsiteY2" fmla="*/ 0 h 543287"/>
              <a:gd name="connsiteX3" fmla="*/ 2298922 w 2300747"/>
              <a:gd name="connsiteY3" fmla="*/ 452388 h 543287"/>
              <a:gd name="connsiteX4" fmla="*/ 2026812 w 2300747"/>
              <a:gd name="connsiteY4" fmla="*/ 543287 h 543287"/>
              <a:gd name="connsiteX5" fmla="*/ 666258 w 2300747"/>
              <a:gd name="connsiteY5" fmla="*/ 543287 h 543287"/>
              <a:gd name="connsiteX6" fmla="*/ 666258 w 2300747"/>
              <a:gd name="connsiteY6" fmla="*/ 489439 h 543287"/>
              <a:gd name="connsiteX0" fmla="*/ 666258 w 2300747"/>
              <a:gd name="connsiteY0" fmla="*/ 489439 h 543287"/>
              <a:gd name="connsiteX1" fmla="*/ 126 w 2300747"/>
              <a:gd name="connsiteY1" fmla="*/ 0 h 543287"/>
              <a:gd name="connsiteX2" fmla="*/ 2298922 w 2300747"/>
              <a:gd name="connsiteY2" fmla="*/ 0 h 543287"/>
              <a:gd name="connsiteX3" fmla="*/ 2298922 w 2300747"/>
              <a:gd name="connsiteY3" fmla="*/ 452388 h 543287"/>
              <a:gd name="connsiteX4" fmla="*/ 2026812 w 2300747"/>
              <a:gd name="connsiteY4" fmla="*/ 543287 h 543287"/>
              <a:gd name="connsiteX5" fmla="*/ 126 w 2300747"/>
              <a:gd name="connsiteY5" fmla="*/ 543287 h 543287"/>
              <a:gd name="connsiteX6" fmla="*/ 666258 w 2300747"/>
              <a:gd name="connsiteY6" fmla="*/ 489439 h 543287"/>
              <a:gd name="connsiteX0" fmla="*/ 0 w 2300621"/>
              <a:gd name="connsiteY0" fmla="*/ 543287 h 543287"/>
              <a:gd name="connsiteX1" fmla="*/ 0 w 2300621"/>
              <a:gd name="connsiteY1" fmla="*/ 0 h 543287"/>
              <a:gd name="connsiteX2" fmla="*/ 2298796 w 2300621"/>
              <a:gd name="connsiteY2" fmla="*/ 0 h 543287"/>
              <a:gd name="connsiteX3" fmla="*/ 2298796 w 2300621"/>
              <a:gd name="connsiteY3" fmla="*/ 452388 h 543287"/>
              <a:gd name="connsiteX4" fmla="*/ 2026686 w 2300621"/>
              <a:gd name="connsiteY4" fmla="*/ 543287 h 543287"/>
              <a:gd name="connsiteX5" fmla="*/ 0 w 2300621"/>
              <a:gd name="connsiteY5" fmla="*/ 543287 h 543287"/>
              <a:gd name="connsiteX0" fmla="*/ 0 w 2300621"/>
              <a:gd name="connsiteY0" fmla="*/ 543287 h 543287"/>
              <a:gd name="connsiteX1" fmla="*/ 0 w 2300621"/>
              <a:gd name="connsiteY1" fmla="*/ 0 h 543287"/>
              <a:gd name="connsiteX2" fmla="*/ 2298796 w 2300621"/>
              <a:gd name="connsiteY2" fmla="*/ 0 h 543287"/>
              <a:gd name="connsiteX3" fmla="*/ 2298796 w 2300621"/>
              <a:gd name="connsiteY3" fmla="*/ 452388 h 543287"/>
              <a:gd name="connsiteX4" fmla="*/ 1998320 w 2300621"/>
              <a:gd name="connsiteY4" fmla="*/ 543287 h 543287"/>
              <a:gd name="connsiteX5" fmla="*/ 0 w 2300621"/>
              <a:gd name="connsiteY5" fmla="*/ 543287 h 543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00621" h="543287">
                <a:moveTo>
                  <a:pt x="0" y="543287"/>
                </a:moveTo>
                <a:lnTo>
                  <a:pt x="0" y="0"/>
                </a:lnTo>
                <a:lnTo>
                  <a:pt x="2298796" y="0"/>
                </a:lnTo>
                <a:cubicBezTo>
                  <a:pt x="2300621" y="138861"/>
                  <a:pt x="2296971" y="313527"/>
                  <a:pt x="2298796" y="452388"/>
                </a:cubicBezTo>
                <a:lnTo>
                  <a:pt x="1998320" y="543287"/>
                </a:lnTo>
                <a:lnTo>
                  <a:pt x="0" y="543287"/>
                </a:lnTo>
                <a:close/>
              </a:path>
            </a:pathLst>
          </a:custGeom>
          <a:solidFill>
            <a:srgbClr val="0075BE"/>
          </a:solidFill>
        </p:spPr>
        <p:txBody>
          <a:bodyPr lIns="180000" anchor="ctr" anchorCtr="0"/>
          <a:lstStyle>
            <a:lvl1pPr>
              <a:buNone/>
              <a:defRPr>
                <a:solidFill>
                  <a:schemeClr val="bg1"/>
                </a:solidFill>
              </a:defRPr>
            </a:lvl1pPr>
          </a:lstStyle>
          <a:p>
            <a:endParaRPr lang="de-DE" dirty="0"/>
          </a:p>
        </p:txBody>
      </p:sp>
      <p:sp>
        <p:nvSpPr>
          <p:cNvPr id="14" name="Titel 1"/>
          <p:cNvSpPr>
            <a:spLocks noGrp="1"/>
          </p:cNvSpPr>
          <p:nvPr>
            <p:ph type="ctrTitle" hasCustomPrompt="1"/>
          </p:nvPr>
        </p:nvSpPr>
        <p:spPr>
          <a:xfrm>
            <a:off x="247049" y="4068905"/>
            <a:ext cx="10986101" cy="659678"/>
          </a:xfrm>
          <a:prstGeom prst="rect">
            <a:avLst/>
          </a:prstGeom>
        </p:spPr>
        <p:txBody>
          <a:bodyPr vert="horz" lIns="0" tIns="34016" rIns="86402" bIns="0" rtlCol="0" anchor="b">
            <a:normAutofit/>
          </a:bodyPr>
          <a:lstStyle>
            <a:lvl1pPr algn="l" defTabSz="864017" rtl="0" eaLnBrk="1" latinLnBrk="0" hangingPunct="1">
              <a:lnSpc>
                <a:spcPct val="80000"/>
              </a:lnSpc>
              <a:spcBef>
                <a:spcPct val="0"/>
              </a:spcBef>
              <a:buNone/>
              <a:defRPr lang="de-DE" sz="4200" b="1" kern="1200" cap="all" baseline="0" dirty="0" smtClean="0">
                <a:solidFill>
                  <a:schemeClr val="tx1"/>
                </a:solidFill>
                <a:latin typeface="Arial" pitchFamily="34" charset="0"/>
                <a:ea typeface="+mj-ea"/>
                <a:cs typeface="Arial" pitchFamily="34" charset="0"/>
              </a:defRPr>
            </a:lvl1pPr>
          </a:lstStyle>
          <a:p>
            <a:r>
              <a:rPr lang="de-DE" dirty="0"/>
              <a:t>1. Name </a:t>
            </a:r>
            <a:r>
              <a:rPr lang="de-DE" dirty="0" err="1"/>
              <a:t>of</a:t>
            </a:r>
            <a:r>
              <a:rPr lang="de-DE" dirty="0"/>
              <a:t> Topic</a:t>
            </a:r>
          </a:p>
        </p:txBody>
      </p:sp>
      <p:sp>
        <p:nvSpPr>
          <p:cNvPr id="15" name="Untertitel 2"/>
          <p:cNvSpPr>
            <a:spLocks noGrp="1"/>
          </p:cNvSpPr>
          <p:nvPr>
            <p:ph type="subTitle" idx="1" hasCustomPrompt="1"/>
          </p:nvPr>
        </p:nvSpPr>
        <p:spPr>
          <a:xfrm>
            <a:off x="278713" y="4890674"/>
            <a:ext cx="10943321" cy="257731"/>
          </a:xfrm>
          <a:prstGeom prst="rect">
            <a:avLst/>
          </a:prstGeom>
        </p:spPr>
        <p:txBody>
          <a:bodyPr lIns="0" tIns="0" rIns="0" bIns="0">
            <a:noAutofit/>
          </a:bodyPr>
          <a:lstStyle>
            <a:lvl1pPr marL="253505" indent="-253505" algn="l" defTabSz="864017" rtl="0" eaLnBrk="1" latinLnBrk="0" hangingPunct="1">
              <a:lnSpc>
                <a:spcPct val="80000"/>
              </a:lnSpc>
              <a:spcBef>
                <a:spcPts val="0"/>
              </a:spcBef>
              <a:spcAft>
                <a:spcPts val="0"/>
              </a:spcAft>
              <a:buFontTx/>
              <a:buBlip>
                <a:blip r:embed="rId2"/>
              </a:buBlip>
              <a:defRPr lang="de-DE" sz="2300" b="0" kern="1200" baseline="0" dirty="0" err="1" smtClean="0">
                <a:solidFill>
                  <a:srgbClr val="0075BE"/>
                </a:solidFill>
                <a:latin typeface="Arial" pitchFamily="34" charset="0"/>
                <a:ea typeface="+mn-ea"/>
                <a:cs typeface="Arial" pitchFamily="34" charset="0"/>
              </a:defRPr>
            </a:lvl1pPr>
            <a:lvl2pPr marL="432008" indent="0" algn="ctr">
              <a:buNone/>
              <a:defRPr>
                <a:solidFill>
                  <a:schemeClr val="tx1">
                    <a:tint val="75000"/>
                  </a:schemeClr>
                </a:solidFill>
              </a:defRPr>
            </a:lvl2pPr>
            <a:lvl3pPr marL="864017" indent="0" algn="ctr">
              <a:buNone/>
              <a:defRPr>
                <a:solidFill>
                  <a:schemeClr val="tx1">
                    <a:tint val="75000"/>
                  </a:schemeClr>
                </a:solidFill>
              </a:defRPr>
            </a:lvl3pPr>
            <a:lvl4pPr marL="1296025" indent="0" algn="ctr">
              <a:buNone/>
              <a:defRPr>
                <a:solidFill>
                  <a:schemeClr val="tx1">
                    <a:tint val="75000"/>
                  </a:schemeClr>
                </a:solidFill>
              </a:defRPr>
            </a:lvl4pPr>
            <a:lvl5pPr marL="1728033" indent="0" algn="ctr">
              <a:buNone/>
              <a:defRPr>
                <a:solidFill>
                  <a:schemeClr val="tx1">
                    <a:tint val="75000"/>
                  </a:schemeClr>
                </a:solidFill>
              </a:defRPr>
            </a:lvl5pPr>
            <a:lvl6pPr marL="2160041" indent="0" algn="ctr">
              <a:buNone/>
              <a:defRPr>
                <a:solidFill>
                  <a:schemeClr val="tx1">
                    <a:tint val="75000"/>
                  </a:schemeClr>
                </a:solidFill>
              </a:defRPr>
            </a:lvl6pPr>
            <a:lvl7pPr marL="2592050" indent="0" algn="ctr">
              <a:buNone/>
              <a:defRPr>
                <a:solidFill>
                  <a:schemeClr val="tx1">
                    <a:tint val="75000"/>
                  </a:schemeClr>
                </a:solidFill>
              </a:defRPr>
            </a:lvl7pPr>
            <a:lvl8pPr marL="3024058" indent="0" algn="ctr">
              <a:buNone/>
              <a:defRPr>
                <a:solidFill>
                  <a:schemeClr val="tx1">
                    <a:tint val="75000"/>
                  </a:schemeClr>
                </a:solidFill>
              </a:defRPr>
            </a:lvl8pPr>
            <a:lvl9pPr marL="3456066" indent="0" algn="ctr">
              <a:buNone/>
              <a:defRPr>
                <a:solidFill>
                  <a:schemeClr val="tx1">
                    <a:tint val="75000"/>
                  </a:schemeClr>
                </a:solidFill>
              </a:defRPr>
            </a:lvl9pPr>
          </a:lstStyle>
          <a:p>
            <a:r>
              <a:rPr lang="de-DE" dirty="0" err="1"/>
              <a:t>Subname</a:t>
            </a:r>
            <a:r>
              <a:rPr lang="de-DE" dirty="0"/>
              <a:t> </a:t>
            </a:r>
            <a:r>
              <a:rPr lang="de-DE" dirty="0" err="1"/>
              <a:t>of</a:t>
            </a:r>
            <a:r>
              <a:rPr lang="de-DE" dirty="0"/>
              <a:t> </a:t>
            </a:r>
            <a:r>
              <a:rPr lang="de-DE" dirty="0" err="1"/>
              <a:t>topic</a:t>
            </a:r>
            <a:endParaRPr lang="de-DE"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Chapter with picture">
    <p:spTree>
      <p:nvGrpSpPr>
        <p:cNvPr id="1" name=""/>
        <p:cNvGrpSpPr/>
        <p:nvPr/>
      </p:nvGrpSpPr>
      <p:grpSpPr>
        <a:xfrm>
          <a:off x="0" y="0"/>
          <a:ext cx="0" cy="0"/>
          <a:chOff x="0" y="0"/>
          <a:chExt cx="0" cy="0"/>
        </a:xfrm>
      </p:grpSpPr>
      <p:sp>
        <p:nvSpPr>
          <p:cNvPr id="13" name="Bildplatzhalter 8"/>
          <p:cNvSpPr>
            <a:spLocks noGrp="1"/>
          </p:cNvSpPr>
          <p:nvPr>
            <p:ph type="pic" sz="quarter" idx="18"/>
          </p:nvPr>
        </p:nvSpPr>
        <p:spPr>
          <a:xfrm>
            <a:off x="287338" y="1152527"/>
            <a:ext cx="10954495" cy="2876548"/>
          </a:xfrm>
          <a:custGeom>
            <a:avLst/>
            <a:gdLst>
              <a:gd name="connsiteX0" fmla="*/ 0 w 1627188"/>
              <a:gd name="connsiteY0" fmla="*/ 0 h 1081088"/>
              <a:gd name="connsiteX1" fmla="*/ 1627188 w 1627188"/>
              <a:gd name="connsiteY1" fmla="*/ 0 h 1081088"/>
              <a:gd name="connsiteX2" fmla="*/ 1627188 w 1627188"/>
              <a:gd name="connsiteY2" fmla="*/ 1081088 h 1081088"/>
              <a:gd name="connsiteX3" fmla="*/ 0 w 1627188"/>
              <a:gd name="connsiteY3" fmla="*/ 1081088 h 1081088"/>
              <a:gd name="connsiteX4" fmla="*/ 0 w 1627188"/>
              <a:gd name="connsiteY4" fmla="*/ 0 h 1081088"/>
              <a:gd name="connsiteX0" fmla="*/ 0 w 1627188"/>
              <a:gd name="connsiteY0" fmla="*/ 0 h 1081088"/>
              <a:gd name="connsiteX1" fmla="*/ 1627188 w 1627188"/>
              <a:gd name="connsiteY1" fmla="*/ 0 h 1081088"/>
              <a:gd name="connsiteX2" fmla="*/ 1627188 w 1627188"/>
              <a:gd name="connsiteY2" fmla="*/ 1081088 h 1081088"/>
              <a:gd name="connsiteX3" fmla="*/ 1348171 w 1627188"/>
              <a:gd name="connsiteY3" fmla="*/ 1079760 h 1081088"/>
              <a:gd name="connsiteX4" fmla="*/ 0 w 1627188"/>
              <a:gd name="connsiteY4" fmla="*/ 1081088 h 1081088"/>
              <a:gd name="connsiteX5" fmla="*/ 0 w 1627188"/>
              <a:gd name="connsiteY5" fmla="*/ 0 h 1081088"/>
              <a:gd name="connsiteX0" fmla="*/ 0 w 1627188"/>
              <a:gd name="connsiteY0" fmla="*/ 0 h 1081088"/>
              <a:gd name="connsiteX1" fmla="*/ 1627188 w 1627188"/>
              <a:gd name="connsiteY1" fmla="*/ 0 h 1081088"/>
              <a:gd name="connsiteX2" fmla="*/ 1627188 w 1627188"/>
              <a:gd name="connsiteY2" fmla="*/ 811213 h 1081088"/>
              <a:gd name="connsiteX3" fmla="*/ 1348171 w 1627188"/>
              <a:gd name="connsiteY3" fmla="*/ 1079760 h 1081088"/>
              <a:gd name="connsiteX4" fmla="*/ 0 w 1627188"/>
              <a:gd name="connsiteY4" fmla="*/ 1081088 h 1081088"/>
              <a:gd name="connsiteX5" fmla="*/ 0 w 1627188"/>
              <a:gd name="connsiteY5" fmla="*/ 0 h 1081088"/>
              <a:gd name="connsiteX0" fmla="*/ 0 w 1627188"/>
              <a:gd name="connsiteY0" fmla="*/ 1204 h 1082292"/>
              <a:gd name="connsiteX1" fmla="*/ 267208 w 1627188"/>
              <a:gd name="connsiteY1" fmla="*/ 0 h 1082292"/>
              <a:gd name="connsiteX2" fmla="*/ 1627188 w 1627188"/>
              <a:gd name="connsiteY2" fmla="*/ 1204 h 1082292"/>
              <a:gd name="connsiteX3" fmla="*/ 1627188 w 1627188"/>
              <a:gd name="connsiteY3" fmla="*/ 812417 h 1082292"/>
              <a:gd name="connsiteX4" fmla="*/ 1348171 w 1627188"/>
              <a:gd name="connsiteY4" fmla="*/ 1080964 h 1082292"/>
              <a:gd name="connsiteX5" fmla="*/ 0 w 1627188"/>
              <a:gd name="connsiteY5" fmla="*/ 1082292 h 1082292"/>
              <a:gd name="connsiteX6" fmla="*/ 0 w 1627188"/>
              <a:gd name="connsiteY6" fmla="*/ 1204 h 1082292"/>
              <a:gd name="connsiteX0" fmla="*/ 0 w 1627188"/>
              <a:gd name="connsiteY0" fmla="*/ 272667 h 1082292"/>
              <a:gd name="connsiteX1" fmla="*/ 267208 w 1627188"/>
              <a:gd name="connsiteY1" fmla="*/ 0 h 1082292"/>
              <a:gd name="connsiteX2" fmla="*/ 1627188 w 1627188"/>
              <a:gd name="connsiteY2" fmla="*/ 1204 h 1082292"/>
              <a:gd name="connsiteX3" fmla="*/ 1627188 w 1627188"/>
              <a:gd name="connsiteY3" fmla="*/ 812417 h 1082292"/>
              <a:gd name="connsiteX4" fmla="*/ 1348171 w 1627188"/>
              <a:gd name="connsiteY4" fmla="*/ 1080964 h 1082292"/>
              <a:gd name="connsiteX5" fmla="*/ 0 w 1627188"/>
              <a:gd name="connsiteY5" fmla="*/ 1082292 h 1082292"/>
              <a:gd name="connsiteX6" fmla="*/ 0 w 1627188"/>
              <a:gd name="connsiteY6" fmla="*/ 272667 h 1082292"/>
              <a:gd name="connsiteX0" fmla="*/ 0 w 1627188"/>
              <a:gd name="connsiteY0" fmla="*/ 272667 h 1082292"/>
              <a:gd name="connsiteX1" fmla="*/ 377 w 1627188"/>
              <a:gd name="connsiteY1" fmla="*/ 0 h 1082292"/>
              <a:gd name="connsiteX2" fmla="*/ 1627188 w 1627188"/>
              <a:gd name="connsiteY2" fmla="*/ 1204 h 1082292"/>
              <a:gd name="connsiteX3" fmla="*/ 1627188 w 1627188"/>
              <a:gd name="connsiteY3" fmla="*/ 812417 h 1082292"/>
              <a:gd name="connsiteX4" fmla="*/ 1348171 w 1627188"/>
              <a:gd name="connsiteY4" fmla="*/ 1080964 h 1082292"/>
              <a:gd name="connsiteX5" fmla="*/ 0 w 1627188"/>
              <a:gd name="connsiteY5" fmla="*/ 1082292 h 1082292"/>
              <a:gd name="connsiteX6" fmla="*/ 0 w 1627188"/>
              <a:gd name="connsiteY6" fmla="*/ 272667 h 1082292"/>
              <a:gd name="connsiteX0" fmla="*/ 0 w 1627188"/>
              <a:gd name="connsiteY0" fmla="*/ 813562 h 1623187"/>
              <a:gd name="connsiteX1" fmla="*/ 753 w 1627188"/>
              <a:gd name="connsiteY1" fmla="*/ 0 h 1623187"/>
              <a:gd name="connsiteX2" fmla="*/ 1627188 w 1627188"/>
              <a:gd name="connsiteY2" fmla="*/ 542099 h 1623187"/>
              <a:gd name="connsiteX3" fmla="*/ 1627188 w 1627188"/>
              <a:gd name="connsiteY3" fmla="*/ 1353312 h 1623187"/>
              <a:gd name="connsiteX4" fmla="*/ 1348171 w 1627188"/>
              <a:gd name="connsiteY4" fmla="*/ 1621859 h 1623187"/>
              <a:gd name="connsiteX5" fmla="*/ 0 w 1627188"/>
              <a:gd name="connsiteY5" fmla="*/ 1623187 h 1623187"/>
              <a:gd name="connsiteX6" fmla="*/ 0 w 1627188"/>
              <a:gd name="connsiteY6" fmla="*/ 813562 h 1623187"/>
              <a:gd name="connsiteX0" fmla="*/ 0 w 1627188"/>
              <a:gd name="connsiteY0" fmla="*/ 813562 h 1623187"/>
              <a:gd name="connsiteX1" fmla="*/ 753 w 1627188"/>
              <a:gd name="connsiteY1" fmla="*/ 0 h 1623187"/>
              <a:gd name="connsiteX2" fmla="*/ 1627188 w 1627188"/>
              <a:gd name="connsiteY2" fmla="*/ 0 h 1623187"/>
              <a:gd name="connsiteX3" fmla="*/ 1627188 w 1627188"/>
              <a:gd name="connsiteY3" fmla="*/ 1353312 h 1623187"/>
              <a:gd name="connsiteX4" fmla="*/ 1348171 w 1627188"/>
              <a:gd name="connsiteY4" fmla="*/ 1621859 h 1623187"/>
              <a:gd name="connsiteX5" fmla="*/ 0 w 1627188"/>
              <a:gd name="connsiteY5" fmla="*/ 1623187 h 1623187"/>
              <a:gd name="connsiteX6" fmla="*/ 0 w 1627188"/>
              <a:gd name="connsiteY6" fmla="*/ 813562 h 1623187"/>
              <a:gd name="connsiteX0" fmla="*/ 0 w 1627188"/>
              <a:gd name="connsiteY0" fmla="*/ 813562 h 1623187"/>
              <a:gd name="connsiteX1" fmla="*/ 753 w 1627188"/>
              <a:gd name="connsiteY1" fmla="*/ 540895 h 1623187"/>
              <a:gd name="connsiteX2" fmla="*/ 1627188 w 1627188"/>
              <a:gd name="connsiteY2" fmla="*/ 0 h 1623187"/>
              <a:gd name="connsiteX3" fmla="*/ 1627188 w 1627188"/>
              <a:gd name="connsiteY3" fmla="*/ 1353312 h 1623187"/>
              <a:gd name="connsiteX4" fmla="*/ 1348171 w 1627188"/>
              <a:gd name="connsiteY4" fmla="*/ 1621859 h 1623187"/>
              <a:gd name="connsiteX5" fmla="*/ 0 w 1627188"/>
              <a:gd name="connsiteY5" fmla="*/ 1623187 h 1623187"/>
              <a:gd name="connsiteX6" fmla="*/ 0 w 1627188"/>
              <a:gd name="connsiteY6" fmla="*/ 813562 h 1623187"/>
              <a:gd name="connsiteX0" fmla="*/ 0 w 1627188"/>
              <a:gd name="connsiteY0" fmla="*/ 272667 h 1082292"/>
              <a:gd name="connsiteX1" fmla="*/ 753 w 1627188"/>
              <a:gd name="connsiteY1" fmla="*/ 0 h 1082292"/>
              <a:gd name="connsiteX2" fmla="*/ 1627188 w 1627188"/>
              <a:gd name="connsiteY2" fmla="*/ 0 h 1082292"/>
              <a:gd name="connsiteX3" fmla="*/ 1627188 w 1627188"/>
              <a:gd name="connsiteY3" fmla="*/ 812417 h 1082292"/>
              <a:gd name="connsiteX4" fmla="*/ 1348171 w 1627188"/>
              <a:gd name="connsiteY4" fmla="*/ 1080964 h 1082292"/>
              <a:gd name="connsiteX5" fmla="*/ 0 w 1627188"/>
              <a:gd name="connsiteY5" fmla="*/ 1082292 h 1082292"/>
              <a:gd name="connsiteX6" fmla="*/ 0 w 1627188"/>
              <a:gd name="connsiteY6" fmla="*/ 272667 h 1082292"/>
              <a:gd name="connsiteX0" fmla="*/ 0 w 1627188"/>
              <a:gd name="connsiteY0" fmla="*/ 272667 h 1082743"/>
              <a:gd name="connsiteX1" fmla="*/ 753 w 1627188"/>
              <a:gd name="connsiteY1" fmla="*/ 0 h 1082743"/>
              <a:gd name="connsiteX2" fmla="*/ 1627188 w 1627188"/>
              <a:gd name="connsiteY2" fmla="*/ 0 h 1082743"/>
              <a:gd name="connsiteX3" fmla="*/ 1627188 w 1627188"/>
              <a:gd name="connsiteY3" fmla="*/ 812417 h 1082743"/>
              <a:gd name="connsiteX4" fmla="*/ 1175178 w 1627188"/>
              <a:gd name="connsiteY4" fmla="*/ 1082743 h 1082743"/>
              <a:gd name="connsiteX5" fmla="*/ 0 w 1627188"/>
              <a:gd name="connsiteY5" fmla="*/ 1082292 h 1082743"/>
              <a:gd name="connsiteX6" fmla="*/ 0 w 1627188"/>
              <a:gd name="connsiteY6" fmla="*/ 272667 h 1082743"/>
              <a:gd name="connsiteX0" fmla="*/ 0 w 1634229"/>
              <a:gd name="connsiteY0" fmla="*/ 272667 h 1082743"/>
              <a:gd name="connsiteX1" fmla="*/ 753 w 1634229"/>
              <a:gd name="connsiteY1" fmla="*/ 0 h 1082743"/>
              <a:gd name="connsiteX2" fmla="*/ 1627188 w 1634229"/>
              <a:gd name="connsiteY2" fmla="*/ 0 h 1082743"/>
              <a:gd name="connsiteX3" fmla="*/ 1634229 w 1634229"/>
              <a:gd name="connsiteY3" fmla="*/ 859359 h 1082743"/>
              <a:gd name="connsiteX4" fmla="*/ 1175178 w 1634229"/>
              <a:gd name="connsiteY4" fmla="*/ 1082743 h 1082743"/>
              <a:gd name="connsiteX5" fmla="*/ 0 w 1634229"/>
              <a:gd name="connsiteY5" fmla="*/ 1082292 h 1082743"/>
              <a:gd name="connsiteX6" fmla="*/ 0 w 1634229"/>
              <a:gd name="connsiteY6" fmla="*/ 272667 h 1082743"/>
              <a:gd name="connsiteX0" fmla="*/ 0 w 1634229"/>
              <a:gd name="connsiteY0" fmla="*/ 272667 h 1082743"/>
              <a:gd name="connsiteX1" fmla="*/ 753 w 1634229"/>
              <a:gd name="connsiteY1" fmla="*/ 0 h 1082743"/>
              <a:gd name="connsiteX2" fmla="*/ 1627188 w 1634229"/>
              <a:gd name="connsiteY2" fmla="*/ 0 h 1082743"/>
              <a:gd name="connsiteX3" fmla="*/ 1634229 w 1634229"/>
              <a:gd name="connsiteY3" fmla="*/ 859359 h 1082743"/>
              <a:gd name="connsiteX4" fmla="*/ 1085884 w 1634229"/>
              <a:gd name="connsiteY4" fmla="*/ 1082743 h 1082743"/>
              <a:gd name="connsiteX5" fmla="*/ 0 w 1634229"/>
              <a:gd name="connsiteY5" fmla="*/ 1082292 h 1082743"/>
              <a:gd name="connsiteX6" fmla="*/ 0 w 1634229"/>
              <a:gd name="connsiteY6" fmla="*/ 272667 h 1082743"/>
              <a:gd name="connsiteX0" fmla="*/ 0 w 1632664"/>
              <a:gd name="connsiteY0" fmla="*/ 272667 h 1082743"/>
              <a:gd name="connsiteX1" fmla="*/ 753 w 1632664"/>
              <a:gd name="connsiteY1" fmla="*/ 0 h 1082743"/>
              <a:gd name="connsiteX2" fmla="*/ 1627188 w 1632664"/>
              <a:gd name="connsiteY2" fmla="*/ 0 h 1082743"/>
              <a:gd name="connsiteX3" fmla="*/ 1632664 w 1632664"/>
              <a:gd name="connsiteY3" fmla="*/ 416584 h 1082743"/>
              <a:gd name="connsiteX4" fmla="*/ 1085884 w 1632664"/>
              <a:gd name="connsiteY4" fmla="*/ 1082743 h 1082743"/>
              <a:gd name="connsiteX5" fmla="*/ 0 w 1632664"/>
              <a:gd name="connsiteY5" fmla="*/ 1082292 h 1082743"/>
              <a:gd name="connsiteX6" fmla="*/ 0 w 1632664"/>
              <a:gd name="connsiteY6" fmla="*/ 272667 h 1082743"/>
              <a:gd name="connsiteX0" fmla="*/ 0 w 1632664"/>
              <a:gd name="connsiteY0" fmla="*/ 272667 h 1082743"/>
              <a:gd name="connsiteX1" fmla="*/ 753 w 1632664"/>
              <a:gd name="connsiteY1" fmla="*/ 0 h 1082743"/>
              <a:gd name="connsiteX2" fmla="*/ 1627188 w 1632664"/>
              <a:gd name="connsiteY2" fmla="*/ 0 h 1082743"/>
              <a:gd name="connsiteX3" fmla="*/ 1632664 w 1632664"/>
              <a:gd name="connsiteY3" fmla="*/ 416584 h 1082743"/>
              <a:gd name="connsiteX4" fmla="*/ 1085884 w 1632664"/>
              <a:gd name="connsiteY4" fmla="*/ 1082743 h 1082743"/>
              <a:gd name="connsiteX5" fmla="*/ 0 w 1632664"/>
              <a:gd name="connsiteY5" fmla="*/ 344273 h 1082743"/>
              <a:gd name="connsiteX6" fmla="*/ 0 w 1632664"/>
              <a:gd name="connsiteY6" fmla="*/ 272667 h 1082743"/>
              <a:gd name="connsiteX0" fmla="*/ 0 w 1632664"/>
              <a:gd name="connsiteY0" fmla="*/ 272667 h 416584"/>
              <a:gd name="connsiteX1" fmla="*/ 753 w 1632664"/>
              <a:gd name="connsiteY1" fmla="*/ 0 h 416584"/>
              <a:gd name="connsiteX2" fmla="*/ 1627188 w 1632664"/>
              <a:gd name="connsiteY2" fmla="*/ 0 h 416584"/>
              <a:gd name="connsiteX3" fmla="*/ 1632664 w 1632664"/>
              <a:gd name="connsiteY3" fmla="*/ 416584 h 416584"/>
              <a:gd name="connsiteX4" fmla="*/ 1088123 w 1632664"/>
              <a:gd name="connsiteY4" fmla="*/ 326515 h 416584"/>
              <a:gd name="connsiteX5" fmla="*/ 0 w 1632664"/>
              <a:gd name="connsiteY5" fmla="*/ 344273 h 416584"/>
              <a:gd name="connsiteX6" fmla="*/ 0 w 1632664"/>
              <a:gd name="connsiteY6" fmla="*/ 272667 h 416584"/>
              <a:gd name="connsiteX0" fmla="*/ 0 w 1632664"/>
              <a:gd name="connsiteY0" fmla="*/ 272667 h 416584"/>
              <a:gd name="connsiteX1" fmla="*/ 753 w 1632664"/>
              <a:gd name="connsiteY1" fmla="*/ 0 h 416584"/>
              <a:gd name="connsiteX2" fmla="*/ 1627188 w 1632664"/>
              <a:gd name="connsiteY2" fmla="*/ 0 h 416584"/>
              <a:gd name="connsiteX3" fmla="*/ 1632664 w 1632664"/>
              <a:gd name="connsiteY3" fmla="*/ 416584 h 416584"/>
              <a:gd name="connsiteX4" fmla="*/ 1088123 w 1632664"/>
              <a:gd name="connsiteY4" fmla="*/ 326515 h 416584"/>
              <a:gd name="connsiteX5" fmla="*/ 0 w 1632664"/>
              <a:gd name="connsiteY5" fmla="*/ 326515 h 416584"/>
              <a:gd name="connsiteX6" fmla="*/ 0 w 1632664"/>
              <a:gd name="connsiteY6" fmla="*/ 272667 h 416584"/>
              <a:gd name="connsiteX0" fmla="*/ 0 w 1632664"/>
              <a:gd name="connsiteY0" fmla="*/ 272667 h 326515"/>
              <a:gd name="connsiteX1" fmla="*/ 753 w 1632664"/>
              <a:gd name="connsiteY1" fmla="*/ 0 h 326515"/>
              <a:gd name="connsiteX2" fmla="*/ 1627188 w 1632664"/>
              <a:gd name="connsiteY2" fmla="*/ 0 h 326515"/>
              <a:gd name="connsiteX3" fmla="*/ 1632664 w 1632664"/>
              <a:gd name="connsiteY3" fmla="*/ 235488 h 326515"/>
              <a:gd name="connsiteX4" fmla="*/ 1088123 w 1632664"/>
              <a:gd name="connsiteY4" fmla="*/ 326515 h 326515"/>
              <a:gd name="connsiteX5" fmla="*/ 0 w 1632664"/>
              <a:gd name="connsiteY5" fmla="*/ 326515 h 326515"/>
              <a:gd name="connsiteX6" fmla="*/ 0 w 1632664"/>
              <a:gd name="connsiteY6" fmla="*/ 272667 h 326515"/>
              <a:gd name="connsiteX0" fmla="*/ 0 w 1634489"/>
              <a:gd name="connsiteY0" fmla="*/ 272667 h 326515"/>
              <a:gd name="connsiteX1" fmla="*/ 753 w 1634489"/>
              <a:gd name="connsiteY1" fmla="*/ 0 h 326515"/>
              <a:gd name="connsiteX2" fmla="*/ 1632664 w 1634489"/>
              <a:gd name="connsiteY2" fmla="*/ 96 h 326515"/>
              <a:gd name="connsiteX3" fmla="*/ 1632664 w 1634489"/>
              <a:gd name="connsiteY3" fmla="*/ 235488 h 326515"/>
              <a:gd name="connsiteX4" fmla="*/ 1088123 w 1634489"/>
              <a:gd name="connsiteY4" fmla="*/ 326515 h 326515"/>
              <a:gd name="connsiteX5" fmla="*/ 0 w 1634489"/>
              <a:gd name="connsiteY5" fmla="*/ 326515 h 326515"/>
              <a:gd name="connsiteX6" fmla="*/ 0 w 1634489"/>
              <a:gd name="connsiteY6" fmla="*/ 272667 h 326515"/>
              <a:gd name="connsiteX0" fmla="*/ 0 w 1634489"/>
              <a:gd name="connsiteY0" fmla="*/ 272667 h 326515"/>
              <a:gd name="connsiteX1" fmla="*/ 753 w 1634489"/>
              <a:gd name="connsiteY1" fmla="*/ 0 h 326515"/>
              <a:gd name="connsiteX2" fmla="*/ 1632664 w 1634489"/>
              <a:gd name="connsiteY2" fmla="*/ 96 h 326515"/>
              <a:gd name="connsiteX3" fmla="*/ 1632664 w 1634489"/>
              <a:gd name="connsiteY3" fmla="*/ 217602 h 326515"/>
              <a:gd name="connsiteX4" fmla="*/ 1088123 w 1634489"/>
              <a:gd name="connsiteY4" fmla="*/ 326515 h 326515"/>
              <a:gd name="connsiteX5" fmla="*/ 0 w 1634489"/>
              <a:gd name="connsiteY5" fmla="*/ 326515 h 326515"/>
              <a:gd name="connsiteX6" fmla="*/ 0 w 1634489"/>
              <a:gd name="connsiteY6" fmla="*/ 272667 h 326515"/>
              <a:gd name="connsiteX0" fmla="*/ 0 w 1634489"/>
              <a:gd name="connsiteY0" fmla="*/ 272667 h 326515"/>
              <a:gd name="connsiteX1" fmla="*/ 753 w 1634489"/>
              <a:gd name="connsiteY1" fmla="*/ 0 h 326515"/>
              <a:gd name="connsiteX2" fmla="*/ 1632664 w 1634489"/>
              <a:gd name="connsiteY2" fmla="*/ 96 h 326515"/>
              <a:gd name="connsiteX3" fmla="*/ 1632664 w 1634489"/>
              <a:gd name="connsiteY3" fmla="*/ 217602 h 326515"/>
              <a:gd name="connsiteX4" fmla="*/ 1360554 w 1634489"/>
              <a:gd name="connsiteY4" fmla="*/ 326515 h 326515"/>
              <a:gd name="connsiteX5" fmla="*/ 0 w 1634489"/>
              <a:gd name="connsiteY5" fmla="*/ 326515 h 326515"/>
              <a:gd name="connsiteX6" fmla="*/ 0 w 1634489"/>
              <a:gd name="connsiteY6" fmla="*/ 272667 h 326515"/>
              <a:gd name="connsiteX0" fmla="*/ 0 w 1634489"/>
              <a:gd name="connsiteY0" fmla="*/ 272667 h 326515"/>
              <a:gd name="connsiteX1" fmla="*/ 753 w 1634489"/>
              <a:gd name="connsiteY1" fmla="*/ 0 h 326515"/>
              <a:gd name="connsiteX2" fmla="*/ 1632664 w 1634489"/>
              <a:gd name="connsiteY2" fmla="*/ 96 h 326515"/>
              <a:gd name="connsiteX3" fmla="*/ 1632664 w 1634489"/>
              <a:gd name="connsiteY3" fmla="*/ 235616 h 326515"/>
              <a:gd name="connsiteX4" fmla="*/ 1360554 w 1634489"/>
              <a:gd name="connsiteY4" fmla="*/ 326515 h 326515"/>
              <a:gd name="connsiteX5" fmla="*/ 0 w 1634489"/>
              <a:gd name="connsiteY5" fmla="*/ 326515 h 326515"/>
              <a:gd name="connsiteX6" fmla="*/ 0 w 1634489"/>
              <a:gd name="connsiteY6" fmla="*/ 272667 h 326515"/>
              <a:gd name="connsiteX0" fmla="*/ 0 w 1632664"/>
              <a:gd name="connsiteY0" fmla="*/ 272667 h 326515"/>
              <a:gd name="connsiteX1" fmla="*/ 753 w 1632664"/>
              <a:gd name="connsiteY1" fmla="*/ 0 h 326515"/>
              <a:gd name="connsiteX2" fmla="*/ 1578242 w 1632664"/>
              <a:gd name="connsiteY2" fmla="*/ 96 h 326515"/>
              <a:gd name="connsiteX3" fmla="*/ 1632664 w 1632664"/>
              <a:gd name="connsiteY3" fmla="*/ 235616 h 326515"/>
              <a:gd name="connsiteX4" fmla="*/ 1360554 w 1632664"/>
              <a:gd name="connsiteY4" fmla="*/ 326515 h 326515"/>
              <a:gd name="connsiteX5" fmla="*/ 0 w 1632664"/>
              <a:gd name="connsiteY5" fmla="*/ 326515 h 326515"/>
              <a:gd name="connsiteX6" fmla="*/ 0 w 1632664"/>
              <a:gd name="connsiteY6" fmla="*/ 272667 h 326515"/>
              <a:gd name="connsiteX0" fmla="*/ 0 w 1580067"/>
              <a:gd name="connsiteY0" fmla="*/ 272667 h 326515"/>
              <a:gd name="connsiteX1" fmla="*/ 753 w 1580067"/>
              <a:gd name="connsiteY1" fmla="*/ 0 h 326515"/>
              <a:gd name="connsiteX2" fmla="*/ 1578242 w 1580067"/>
              <a:gd name="connsiteY2" fmla="*/ 96 h 326515"/>
              <a:gd name="connsiteX3" fmla="*/ 1578242 w 1580067"/>
              <a:gd name="connsiteY3" fmla="*/ 235616 h 326515"/>
              <a:gd name="connsiteX4" fmla="*/ 1360554 w 1580067"/>
              <a:gd name="connsiteY4" fmla="*/ 326515 h 326515"/>
              <a:gd name="connsiteX5" fmla="*/ 0 w 1580067"/>
              <a:gd name="connsiteY5" fmla="*/ 326515 h 326515"/>
              <a:gd name="connsiteX6" fmla="*/ 0 w 1580067"/>
              <a:gd name="connsiteY6" fmla="*/ 272667 h 326515"/>
              <a:gd name="connsiteX0" fmla="*/ 0 w 1632664"/>
              <a:gd name="connsiteY0" fmla="*/ 272667 h 326515"/>
              <a:gd name="connsiteX1" fmla="*/ 753 w 1632664"/>
              <a:gd name="connsiteY1" fmla="*/ 0 h 326515"/>
              <a:gd name="connsiteX2" fmla="*/ 1578242 w 1632664"/>
              <a:gd name="connsiteY2" fmla="*/ 96 h 326515"/>
              <a:gd name="connsiteX3" fmla="*/ 1632664 w 1632664"/>
              <a:gd name="connsiteY3" fmla="*/ 235616 h 326515"/>
              <a:gd name="connsiteX4" fmla="*/ 1360554 w 1632664"/>
              <a:gd name="connsiteY4" fmla="*/ 326515 h 326515"/>
              <a:gd name="connsiteX5" fmla="*/ 0 w 1632664"/>
              <a:gd name="connsiteY5" fmla="*/ 326515 h 326515"/>
              <a:gd name="connsiteX6" fmla="*/ 0 w 1632664"/>
              <a:gd name="connsiteY6" fmla="*/ 272667 h 326515"/>
              <a:gd name="connsiteX0" fmla="*/ 0 w 1634489"/>
              <a:gd name="connsiteY0" fmla="*/ 272667 h 326515"/>
              <a:gd name="connsiteX1" fmla="*/ 753 w 1634489"/>
              <a:gd name="connsiteY1" fmla="*/ 0 h 326515"/>
              <a:gd name="connsiteX2" fmla="*/ 1632664 w 1634489"/>
              <a:gd name="connsiteY2" fmla="*/ 96 h 326515"/>
              <a:gd name="connsiteX3" fmla="*/ 1632664 w 1634489"/>
              <a:gd name="connsiteY3" fmla="*/ 235616 h 326515"/>
              <a:gd name="connsiteX4" fmla="*/ 1360554 w 1634489"/>
              <a:gd name="connsiteY4" fmla="*/ 326515 h 326515"/>
              <a:gd name="connsiteX5" fmla="*/ 0 w 1634489"/>
              <a:gd name="connsiteY5" fmla="*/ 326515 h 326515"/>
              <a:gd name="connsiteX6" fmla="*/ 0 w 1634489"/>
              <a:gd name="connsiteY6" fmla="*/ 272667 h 326515"/>
              <a:gd name="connsiteX0" fmla="*/ 126 w 1634615"/>
              <a:gd name="connsiteY0" fmla="*/ 380526 h 434374"/>
              <a:gd name="connsiteX1" fmla="*/ 126 w 1634615"/>
              <a:gd name="connsiteY1" fmla="*/ 0 h 434374"/>
              <a:gd name="connsiteX2" fmla="*/ 1632790 w 1634615"/>
              <a:gd name="connsiteY2" fmla="*/ 107955 h 434374"/>
              <a:gd name="connsiteX3" fmla="*/ 1632790 w 1634615"/>
              <a:gd name="connsiteY3" fmla="*/ 343475 h 434374"/>
              <a:gd name="connsiteX4" fmla="*/ 1360680 w 1634615"/>
              <a:gd name="connsiteY4" fmla="*/ 434374 h 434374"/>
              <a:gd name="connsiteX5" fmla="*/ 126 w 1634615"/>
              <a:gd name="connsiteY5" fmla="*/ 434374 h 434374"/>
              <a:gd name="connsiteX6" fmla="*/ 126 w 1634615"/>
              <a:gd name="connsiteY6" fmla="*/ 380526 h 434374"/>
              <a:gd name="connsiteX0" fmla="*/ 126 w 1634615"/>
              <a:gd name="connsiteY0" fmla="*/ 380526 h 434374"/>
              <a:gd name="connsiteX1" fmla="*/ 126 w 1634615"/>
              <a:gd name="connsiteY1" fmla="*/ 0 h 434374"/>
              <a:gd name="connsiteX2" fmla="*/ 1632790 w 1634615"/>
              <a:gd name="connsiteY2" fmla="*/ 0 h 434374"/>
              <a:gd name="connsiteX3" fmla="*/ 1632790 w 1634615"/>
              <a:gd name="connsiteY3" fmla="*/ 343475 h 434374"/>
              <a:gd name="connsiteX4" fmla="*/ 1360680 w 1634615"/>
              <a:gd name="connsiteY4" fmla="*/ 434374 h 434374"/>
              <a:gd name="connsiteX5" fmla="*/ 126 w 1634615"/>
              <a:gd name="connsiteY5" fmla="*/ 434374 h 434374"/>
              <a:gd name="connsiteX6" fmla="*/ 126 w 1634615"/>
              <a:gd name="connsiteY6" fmla="*/ 380526 h 434374"/>
              <a:gd name="connsiteX0" fmla="*/ 126 w 1634615"/>
              <a:gd name="connsiteY0" fmla="*/ 434823 h 488671"/>
              <a:gd name="connsiteX1" fmla="*/ 126 w 1634615"/>
              <a:gd name="connsiteY1" fmla="*/ 0 h 488671"/>
              <a:gd name="connsiteX2" fmla="*/ 1632790 w 1634615"/>
              <a:gd name="connsiteY2" fmla="*/ 54297 h 488671"/>
              <a:gd name="connsiteX3" fmla="*/ 1632790 w 1634615"/>
              <a:gd name="connsiteY3" fmla="*/ 397772 h 488671"/>
              <a:gd name="connsiteX4" fmla="*/ 1360680 w 1634615"/>
              <a:gd name="connsiteY4" fmla="*/ 488671 h 488671"/>
              <a:gd name="connsiteX5" fmla="*/ 126 w 1634615"/>
              <a:gd name="connsiteY5" fmla="*/ 488671 h 488671"/>
              <a:gd name="connsiteX6" fmla="*/ 126 w 1634615"/>
              <a:gd name="connsiteY6" fmla="*/ 434823 h 488671"/>
              <a:gd name="connsiteX0" fmla="*/ 126 w 1634615"/>
              <a:gd name="connsiteY0" fmla="*/ 434823 h 488671"/>
              <a:gd name="connsiteX1" fmla="*/ 126 w 1634615"/>
              <a:gd name="connsiteY1" fmla="*/ 0 h 488671"/>
              <a:gd name="connsiteX2" fmla="*/ 1632790 w 1634615"/>
              <a:gd name="connsiteY2" fmla="*/ 0 h 488671"/>
              <a:gd name="connsiteX3" fmla="*/ 1632790 w 1634615"/>
              <a:gd name="connsiteY3" fmla="*/ 397772 h 488671"/>
              <a:gd name="connsiteX4" fmla="*/ 1360680 w 1634615"/>
              <a:gd name="connsiteY4" fmla="*/ 488671 h 488671"/>
              <a:gd name="connsiteX5" fmla="*/ 126 w 1634615"/>
              <a:gd name="connsiteY5" fmla="*/ 488671 h 488671"/>
              <a:gd name="connsiteX6" fmla="*/ 126 w 1634615"/>
              <a:gd name="connsiteY6" fmla="*/ 434823 h 488671"/>
              <a:gd name="connsiteX0" fmla="*/ 126 w 1634615"/>
              <a:gd name="connsiteY0" fmla="*/ 488151 h 541999"/>
              <a:gd name="connsiteX1" fmla="*/ 126 w 1634615"/>
              <a:gd name="connsiteY1" fmla="*/ 0 h 541999"/>
              <a:gd name="connsiteX2" fmla="*/ 1632790 w 1634615"/>
              <a:gd name="connsiteY2" fmla="*/ 53328 h 541999"/>
              <a:gd name="connsiteX3" fmla="*/ 1632790 w 1634615"/>
              <a:gd name="connsiteY3" fmla="*/ 451100 h 541999"/>
              <a:gd name="connsiteX4" fmla="*/ 1360680 w 1634615"/>
              <a:gd name="connsiteY4" fmla="*/ 541999 h 541999"/>
              <a:gd name="connsiteX5" fmla="*/ 126 w 1634615"/>
              <a:gd name="connsiteY5" fmla="*/ 541999 h 541999"/>
              <a:gd name="connsiteX6" fmla="*/ 126 w 1634615"/>
              <a:gd name="connsiteY6" fmla="*/ 488151 h 541999"/>
              <a:gd name="connsiteX0" fmla="*/ 126 w 1634615"/>
              <a:gd name="connsiteY0" fmla="*/ 488151 h 541999"/>
              <a:gd name="connsiteX1" fmla="*/ 126 w 1634615"/>
              <a:gd name="connsiteY1" fmla="*/ 0 h 541999"/>
              <a:gd name="connsiteX2" fmla="*/ 1632790 w 1634615"/>
              <a:gd name="connsiteY2" fmla="*/ 0 h 541999"/>
              <a:gd name="connsiteX3" fmla="*/ 1632790 w 1634615"/>
              <a:gd name="connsiteY3" fmla="*/ 451100 h 541999"/>
              <a:gd name="connsiteX4" fmla="*/ 1360680 w 1634615"/>
              <a:gd name="connsiteY4" fmla="*/ 541999 h 541999"/>
              <a:gd name="connsiteX5" fmla="*/ 126 w 1634615"/>
              <a:gd name="connsiteY5" fmla="*/ 541999 h 541999"/>
              <a:gd name="connsiteX6" fmla="*/ 126 w 1634615"/>
              <a:gd name="connsiteY6" fmla="*/ 488151 h 541999"/>
              <a:gd name="connsiteX0" fmla="*/ 126 w 1634615"/>
              <a:gd name="connsiteY0" fmla="*/ 488151 h 541999"/>
              <a:gd name="connsiteX1" fmla="*/ 126 w 1634615"/>
              <a:gd name="connsiteY1" fmla="*/ 54297 h 541999"/>
              <a:gd name="connsiteX2" fmla="*/ 1632790 w 1634615"/>
              <a:gd name="connsiteY2" fmla="*/ 0 h 541999"/>
              <a:gd name="connsiteX3" fmla="*/ 1632790 w 1634615"/>
              <a:gd name="connsiteY3" fmla="*/ 451100 h 541999"/>
              <a:gd name="connsiteX4" fmla="*/ 1360680 w 1634615"/>
              <a:gd name="connsiteY4" fmla="*/ 541999 h 541999"/>
              <a:gd name="connsiteX5" fmla="*/ 126 w 1634615"/>
              <a:gd name="connsiteY5" fmla="*/ 541999 h 541999"/>
              <a:gd name="connsiteX6" fmla="*/ 126 w 1634615"/>
              <a:gd name="connsiteY6" fmla="*/ 488151 h 541999"/>
              <a:gd name="connsiteX0" fmla="*/ 126 w 1634615"/>
              <a:gd name="connsiteY0" fmla="*/ 433854 h 487702"/>
              <a:gd name="connsiteX1" fmla="*/ 126 w 1634615"/>
              <a:gd name="connsiteY1" fmla="*/ 0 h 487702"/>
              <a:gd name="connsiteX2" fmla="*/ 1632790 w 1634615"/>
              <a:gd name="connsiteY2" fmla="*/ 0 h 487702"/>
              <a:gd name="connsiteX3" fmla="*/ 1632790 w 1634615"/>
              <a:gd name="connsiteY3" fmla="*/ 396803 h 487702"/>
              <a:gd name="connsiteX4" fmla="*/ 1360680 w 1634615"/>
              <a:gd name="connsiteY4" fmla="*/ 487702 h 487702"/>
              <a:gd name="connsiteX5" fmla="*/ 126 w 1634615"/>
              <a:gd name="connsiteY5" fmla="*/ 487702 h 487702"/>
              <a:gd name="connsiteX6" fmla="*/ 126 w 1634615"/>
              <a:gd name="connsiteY6" fmla="*/ 433854 h 487702"/>
              <a:gd name="connsiteX0" fmla="*/ 126 w 1634615"/>
              <a:gd name="connsiteY0" fmla="*/ 489439 h 543287"/>
              <a:gd name="connsiteX1" fmla="*/ 126 w 1634615"/>
              <a:gd name="connsiteY1" fmla="*/ 0 h 543287"/>
              <a:gd name="connsiteX2" fmla="*/ 1632790 w 1634615"/>
              <a:gd name="connsiteY2" fmla="*/ 55585 h 543287"/>
              <a:gd name="connsiteX3" fmla="*/ 1632790 w 1634615"/>
              <a:gd name="connsiteY3" fmla="*/ 452388 h 543287"/>
              <a:gd name="connsiteX4" fmla="*/ 1360680 w 1634615"/>
              <a:gd name="connsiteY4" fmla="*/ 543287 h 543287"/>
              <a:gd name="connsiteX5" fmla="*/ 126 w 1634615"/>
              <a:gd name="connsiteY5" fmla="*/ 543287 h 543287"/>
              <a:gd name="connsiteX6" fmla="*/ 126 w 1634615"/>
              <a:gd name="connsiteY6" fmla="*/ 489439 h 543287"/>
              <a:gd name="connsiteX0" fmla="*/ 126 w 1634615"/>
              <a:gd name="connsiteY0" fmla="*/ 489439 h 543287"/>
              <a:gd name="connsiteX1" fmla="*/ 126 w 1634615"/>
              <a:gd name="connsiteY1" fmla="*/ 0 h 543287"/>
              <a:gd name="connsiteX2" fmla="*/ 1632790 w 1634615"/>
              <a:gd name="connsiteY2" fmla="*/ 0 h 543287"/>
              <a:gd name="connsiteX3" fmla="*/ 1632790 w 1634615"/>
              <a:gd name="connsiteY3" fmla="*/ 452388 h 543287"/>
              <a:gd name="connsiteX4" fmla="*/ 1360680 w 1634615"/>
              <a:gd name="connsiteY4" fmla="*/ 543287 h 543287"/>
              <a:gd name="connsiteX5" fmla="*/ 126 w 1634615"/>
              <a:gd name="connsiteY5" fmla="*/ 543287 h 543287"/>
              <a:gd name="connsiteX6" fmla="*/ 126 w 1634615"/>
              <a:gd name="connsiteY6" fmla="*/ 489439 h 543287"/>
              <a:gd name="connsiteX0" fmla="*/ 666258 w 2300747"/>
              <a:gd name="connsiteY0" fmla="*/ 489439 h 543287"/>
              <a:gd name="connsiteX1" fmla="*/ 126 w 2300747"/>
              <a:gd name="connsiteY1" fmla="*/ 0 h 543287"/>
              <a:gd name="connsiteX2" fmla="*/ 2298922 w 2300747"/>
              <a:gd name="connsiteY2" fmla="*/ 0 h 543287"/>
              <a:gd name="connsiteX3" fmla="*/ 2298922 w 2300747"/>
              <a:gd name="connsiteY3" fmla="*/ 452388 h 543287"/>
              <a:gd name="connsiteX4" fmla="*/ 2026812 w 2300747"/>
              <a:gd name="connsiteY4" fmla="*/ 543287 h 543287"/>
              <a:gd name="connsiteX5" fmla="*/ 666258 w 2300747"/>
              <a:gd name="connsiteY5" fmla="*/ 543287 h 543287"/>
              <a:gd name="connsiteX6" fmla="*/ 666258 w 2300747"/>
              <a:gd name="connsiteY6" fmla="*/ 489439 h 543287"/>
              <a:gd name="connsiteX0" fmla="*/ 666258 w 2300747"/>
              <a:gd name="connsiteY0" fmla="*/ 489439 h 543287"/>
              <a:gd name="connsiteX1" fmla="*/ 126 w 2300747"/>
              <a:gd name="connsiteY1" fmla="*/ 0 h 543287"/>
              <a:gd name="connsiteX2" fmla="*/ 2298922 w 2300747"/>
              <a:gd name="connsiteY2" fmla="*/ 0 h 543287"/>
              <a:gd name="connsiteX3" fmla="*/ 2298922 w 2300747"/>
              <a:gd name="connsiteY3" fmla="*/ 452388 h 543287"/>
              <a:gd name="connsiteX4" fmla="*/ 2026812 w 2300747"/>
              <a:gd name="connsiteY4" fmla="*/ 543287 h 543287"/>
              <a:gd name="connsiteX5" fmla="*/ 126 w 2300747"/>
              <a:gd name="connsiteY5" fmla="*/ 543287 h 543287"/>
              <a:gd name="connsiteX6" fmla="*/ 666258 w 2300747"/>
              <a:gd name="connsiteY6" fmla="*/ 489439 h 543287"/>
              <a:gd name="connsiteX0" fmla="*/ 0 w 2300621"/>
              <a:gd name="connsiteY0" fmla="*/ 543287 h 543287"/>
              <a:gd name="connsiteX1" fmla="*/ 0 w 2300621"/>
              <a:gd name="connsiteY1" fmla="*/ 0 h 543287"/>
              <a:gd name="connsiteX2" fmla="*/ 2298796 w 2300621"/>
              <a:gd name="connsiteY2" fmla="*/ 0 h 543287"/>
              <a:gd name="connsiteX3" fmla="*/ 2298796 w 2300621"/>
              <a:gd name="connsiteY3" fmla="*/ 452388 h 543287"/>
              <a:gd name="connsiteX4" fmla="*/ 2026686 w 2300621"/>
              <a:gd name="connsiteY4" fmla="*/ 543287 h 543287"/>
              <a:gd name="connsiteX5" fmla="*/ 0 w 2300621"/>
              <a:gd name="connsiteY5" fmla="*/ 543287 h 543287"/>
              <a:gd name="connsiteX0" fmla="*/ 0 w 2300621"/>
              <a:gd name="connsiteY0" fmla="*/ 543287 h 543287"/>
              <a:gd name="connsiteX1" fmla="*/ 0 w 2300621"/>
              <a:gd name="connsiteY1" fmla="*/ 0 h 543287"/>
              <a:gd name="connsiteX2" fmla="*/ 2298796 w 2300621"/>
              <a:gd name="connsiteY2" fmla="*/ 0 h 543287"/>
              <a:gd name="connsiteX3" fmla="*/ 2298796 w 2300621"/>
              <a:gd name="connsiteY3" fmla="*/ 452388 h 543287"/>
              <a:gd name="connsiteX4" fmla="*/ 1998320 w 2300621"/>
              <a:gd name="connsiteY4" fmla="*/ 543287 h 543287"/>
              <a:gd name="connsiteX5" fmla="*/ 0 w 2300621"/>
              <a:gd name="connsiteY5" fmla="*/ 543287 h 543287"/>
              <a:gd name="connsiteX0" fmla="*/ 0 w 2300621"/>
              <a:gd name="connsiteY0" fmla="*/ 603208 h 603208"/>
              <a:gd name="connsiteX1" fmla="*/ 0 w 2300621"/>
              <a:gd name="connsiteY1" fmla="*/ 0 h 603208"/>
              <a:gd name="connsiteX2" fmla="*/ 2298796 w 2300621"/>
              <a:gd name="connsiteY2" fmla="*/ 59921 h 603208"/>
              <a:gd name="connsiteX3" fmla="*/ 2298796 w 2300621"/>
              <a:gd name="connsiteY3" fmla="*/ 512309 h 603208"/>
              <a:gd name="connsiteX4" fmla="*/ 1998320 w 2300621"/>
              <a:gd name="connsiteY4" fmla="*/ 603208 h 603208"/>
              <a:gd name="connsiteX5" fmla="*/ 0 w 2300621"/>
              <a:gd name="connsiteY5" fmla="*/ 603208 h 603208"/>
              <a:gd name="connsiteX0" fmla="*/ 0 w 2302446"/>
              <a:gd name="connsiteY0" fmla="*/ 603208 h 603208"/>
              <a:gd name="connsiteX1" fmla="*/ 0 w 2302446"/>
              <a:gd name="connsiteY1" fmla="*/ 0 h 603208"/>
              <a:gd name="connsiteX2" fmla="*/ 2300621 w 2302446"/>
              <a:gd name="connsiteY2" fmla="*/ 0 h 603208"/>
              <a:gd name="connsiteX3" fmla="*/ 2298796 w 2302446"/>
              <a:gd name="connsiteY3" fmla="*/ 512309 h 603208"/>
              <a:gd name="connsiteX4" fmla="*/ 1998320 w 2302446"/>
              <a:gd name="connsiteY4" fmla="*/ 603208 h 603208"/>
              <a:gd name="connsiteX5" fmla="*/ 0 w 2302446"/>
              <a:gd name="connsiteY5" fmla="*/ 603208 h 6032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02446" h="603208">
                <a:moveTo>
                  <a:pt x="0" y="603208"/>
                </a:moveTo>
                <a:lnTo>
                  <a:pt x="0" y="0"/>
                </a:lnTo>
                <a:lnTo>
                  <a:pt x="2300621" y="0"/>
                </a:lnTo>
                <a:cubicBezTo>
                  <a:pt x="2302446" y="138861"/>
                  <a:pt x="2296971" y="373448"/>
                  <a:pt x="2298796" y="512309"/>
                </a:cubicBezTo>
                <a:lnTo>
                  <a:pt x="1998320" y="603208"/>
                </a:lnTo>
                <a:lnTo>
                  <a:pt x="0" y="603208"/>
                </a:lnTo>
                <a:close/>
              </a:path>
            </a:pathLst>
          </a:custGeom>
          <a:solidFill>
            <a:srgbClr val="0075BE"/>
          </a:solidFill>
        </p:spPr>
        <p:txBody>
          <a:bodyPr lIns="180000" anchor="ctr" anchorCtr="0"/>
          <a:lstStyle>
            <a:lvl1pPr>
              <a:buNone/>
              <a:defRPr>
                <a:solidFill>
                  <a:schemeClr val="bg1"/>
                </a:solidFill>
              </a:defRPr>
            </a:lvl1pPr>
          </a:lstStyle>
          <a:p>
            <a:endParaRPr lang="de-DE" dirty="0"/>
          </a:p>
        </p:txBody>
      </p:sp>
      <p:sp>
        <p:nvSpPr>
          <p:cNvPr id="6" name="Textplatzhalter 7"/>
          <p:cNvSpPr>
            <a:spLocks noGrp="1"/>
          </p:cNvSpPr>
          <p:nvPr>
            <p:ph type="body" sz="quarter" idx="13" hasCustomPrompt="1"/>
          </p:nvPr>
        </p:nvSpPr>
        <p:spPr>
          <a:xfrm>
            <a:off x="279288" y="4852061"/>
            <a:ext cx="10929383" cy="318010"/>
          </a:xfrm>
          <a:prstGeom prst="rect">
            <a:avLst/>
          </a:prstGeom>
        </p:spPr>
        <p:txBody>
          <a:bodyPr lIns="0" tIns="0"/>
          <a:lstStyle>
            <a:lvl1pPr marL="256505" indent="-256505">
              <a:buFontTx/>
              <a:buBlip>
                <a:blip r:embed="rId2"/>
              </a:buBlip>
              <a:defRPr sz="1500"/>
            </a:lvl1pPr>
            <a:lvl2pPr marL="513010" indent="-256505">
              <a:defRPr sz="1500" b="0"/>
            </a:lvl2pPr>
            <a:lvl3pPr marL="756014" indent="-216004">
              <a:buFont typeface="Symbol" pitchFamily="18" charset="2"/>
              <a:buChar char="-"/>
              <a:defRPr sz="1300" b="1"/>
            </a:lvl3pPr>
            <a:lvl4pPr marL="1018520" indent="-216004">
              <a:defRPr sz="1300" b="0"/>
            </a:lvl4pPr>
          </a:lstStyle>
          <a:p>
            <a:pPr lvl="0"/>
            <a:r>
              <a:rPr lang="de-DE" dirty="0" err="1"/>
              <a:t>Subline</a:t>
            </a:r>
            <a:endParaRPr lang="de-DE" dirty="0"/>
          </a:p>
        </p:txBody>
      </p:sp>
      <p:sp>
        <p:nvSpPr>
          <p:cNvPr id="7" name="Titel 1"/>
          <p:cNvSpPr>
            <a:spLocks noGrp="1"/>
          </p:cNvSpPr>
          <p:nvPr>
            <p:ph type="ctrTitle" hasCustomPrompt="1"/>
          </p:nvPr>
        </p:nvSpPr>
        <p:spPr>
          <a:xfrm>
            <a:off x="255163" y="4342095"/>
            <a:ext cx="9596218" cy="324021"/>
          </a:xfrm>
          <a:prstGeom prst="rect">
            <a:avLst/>
          </a:prstGeom>
        </p:spPr>
        <p:txBody>
          <a:bodyPr vert="horz" lIns="0" tIns="34016" rIns="86402" bIns="0" rtlCol="0" anchor="b">
            <a:normAutofit/>
          </a:bodyPr>
          <a:lstStyle>
            <a:lvl1pPr algn="l" defTabSz="864017" rtl="0" eaLnBrk="1" latinLnBrk="0" hangingPunct="1">
              <a:lnSpc>
                <a:spcPct val="80000"/>
              </a:lnSpc>
              <a:spcBef>
                <a:spcPct val="0"/>
              </a:spcBef>
              <a:buNone/>
              <a:defRPr lang="de-DE" sz="2000" b="1" kern="1200" cap="all" baseline="0" dirty="0" smtClean="0">
                <a:solidFill>
                  <a:srgbClr val="0075BE"/>
                </a:solidFill>
                <a:latin typeface="Arial" pitchFamily="34" charset="0"/>
                <a:ea typeface="+mj-ea"/>
                <a:cs typeface="Arial" pitchFamily="34" charset="0"/>
              </a:defRPr>
            </a:lvl1pPr>
          </a:lstStyle>
          <a:p>
            <a:r>
              <a:rPr lang="de-DE" dirty="0"/>
              <a:t>1. Name </a:t>
            </a:r>
            <a:r>
              <a:rPr lang="de-DE" dirty="0" err="1"/>
              <a:t>of</a:t>
            </a:r>
            <a:r>
              <a:rPr lang="de-DE" dirty="0"/>
              <a:t> Topic</a:t>
            </a: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hapter">
    <p:spTree>
      <p:nvGrpSpPr>
        <p:cNvPr id="1" name=""/>
        <p:cNvGrpSpPr/>
        <p:nvPr/>
      </p:nvGrpSpPr>
      <p:grpSpPr>
        <a:xfrm>
          <a:off x="0" y="0"/>
          <a:ext cx="0" cy="0"/>
          <a:chOff x="0" y="0"/>
          <a:chExt cx="0" cy="0"/>
        </a:xfrm>
      </p:grpSpPr>
      <p:sp>
        <p:nvSpPr>
          <p:cNvPr id="14" name="Titel 1"/>
          <p:cNvSpPr>
            <a:spLocks noGrp="1"/>
          </p:cNvSpPr>
          <p:nvPr>
            <p:ph type="ctrTitle" hasCustomPrompt="1"/>
          </p:nvPr>
        </p:nvSpPr>
        <p:spPr>
          <a:xfrm>
            <a:off x="247049" y="4068905"/>
            <a:ext cx="10986101" cy="659678"/>
          </a:xfrm>
          <a:prstGeom prst="rect">
            <a:avLst/>
          </a:prstGeom>
        </p:spPr>
        <p:txBody>
          <a:bodyPr vert="horz" lIns="0" tIns="34016" rIns="86402" bIns="0" rtlCol="0" anchor="b">
            <a:normAutofit/>
          </a:bodyPr>
          <a:lstStyle>
            <a:lvl1pPr algn="l" defTabSz="864017" rtl="0" eaLnBrk="1" latinLnBrk="0" hangingPunct="1">
              <a:lnSpc>
                <a:spcPct val="80000"/>
              </a:lnSpc>
              <a:spcBef>
                <a:spcPct val="0"/>
              </a:spcBef>
              <a:buNone/>
              <a:defRPr lang="de-DE" sz="4200" b="1" kern="1200" cap="all" baseline="0" dirty="0" smtClean="0">
                <a:solidFill>
                  <a:schemeClr val="tx1"/>
                </a:solidFill>
                <a:latin typeface="Arial" pitchFamily="34" charset="0"/>
                <a:ea typeface="+mj-ea"/>
                <a:cs typeface="Arial" pitchFamily="34" charset="0"/>
              </a:defRPr>
            </a:lvl1pPr>
          </a:lstStyle>
          <a:p>
            <a:r>
              <a:rPr lang="de-DE" dirty="0"/>
              <a:t>Name </a:t>
            </a:r>
            <a:r>
              <a:rPr lang="de-DE" dirty="0" err="1"/>
              <a:t>of</a:t>
            </a:r>
            <a:r>
              <a:rPr lang="de-DE" dirty="0"/>
              <a:t> Topic</a:t>
            </a:r>
          </a:p>
        </p:txBody>
      </p:sp>
      <p:sp>
        <p:nvSpPr>
          <p:cNvPr id="15" name="Untertitel 2"/>
          <p:cNvSpPr>
            <a:spLocks noGrp="1"/>
          </p:cNvSpPr>
          <p:nvPr>
            <p:ph type="subTitle" idx="1" hasCustomPrompt="1"/>
          </p:nvPr>
        </p:nvSpPr>
        <p:spPr>
          <a:xfrm>
            <a:off x="278713" y="4890674"/>
            <a:ext cx="10943321" cy="257731"/>
          </a:xfrm>
          <a:prstGeom prst="rect">
            <a:avLst/>
          </a:prstGeom>
        </p:spPr>
        <p:txBody>
          <a:bodyPr lIns="0" tIns="0" rIns="0" bIns="0">
            <a:noAutofit/>
          </a:bodyPr>
          <a:lstStyle>
            <a:lvl1pPr marL="253505" indent="-253505" algn="l" defTabSz="864017" rtl="0" eaLnBrk="1" latinLnBrk="0" hangingPunct="1">
              <a:lnSpc>
                <a:spcPct val="80000"/>
              </a:lnSpc>
              <a:spcBef>
                <a:spcPts val="0"/>
              </a:spcBef>
              <a:spcAft>
                <a:spcPts val="0"/>
              </a:spcAft>
              <a:buFontTx/>
              <a:buBlip>
                <a:blip r:embed="rId2"/>
              </a:buBlip>
              <a:defRPr lang="de-DE" sz="2300" b="0" kern="1200" baseline="0" dirty="0" err="1" smtClean="0">
                <a:solidFill>
                  <a:srgbClr val="0075BE"/>
                </a:solidFill>
                <a:latin typeface="Arial" pitchFamily="34" charset="0"/>
                <a:ea typeface="+mn-ea"/>
                <a:cs typeface="Arial" pitchFamily="34" charset="0"/>
              </a:defRPr>
            </a:lvl1pPr>
            <a:lvl2pPr marL="432008" indent="0" algn="ctr">
              <a:buNone/>
              <a:defRPr>
                <a:solidFill>
                  <a:schemeClr val="tx1">
                    <a:tint val="75000"/>
                  </a:schemeClr>
                </a:solidFill>
              </a:defRPr>
            </a:lvl2pPr>
            <a:lvl3pPr marL="864017" indent="0" algn="ctr">
              <a:buNone/>
              <a:defRPr>
                <a:solidFill>
                  <a:schemeClr val="tx1">
                    <a:tint val="75000"/>
                  </a:schemeClr>
                </a:solidFill>
              </a:defRPr>
            </a:lvl3pPr>
            <a:lvl4pPr marL="1296025" indent="0" algn="ctr">
              <a:buNone/>
              <a:defRPr>
                <a:solidFill>
                  <a:schemeClr val="tx1">
                    <a:tint val="75000"/>
                  </a:schemeClr>
                </a:solidFill>
              </a:defRPr>
            </a:lvl4pPr>
            <a:lvl5pPr marL="1728033" indent="0" algn="ctr">
              <a:buNone/>
              <a:defRPr>
                <a:solidFill>
                  <a:schemeClr val="tx1">
                    <a:tint val="75000"/>
                  </a:schemeClr>
                </a:solidFill>
              </a:defRPr>
            </a:lvl5pPr>
            <a:lvl6pPr marL="2160041" indent="0" algn="ctr">
              <a:buNone/>
              <a:defRPr>
                <a:solidFill>
                  <a:schemeClr val="tx1">
                    <a:tint val="75000"/>
                  </a:schemeClr>
                </a:solidFill>
              </a:defRPr>
            </a:lvl6pPr>
            <a:lvl7pPr marL="2592050" indent="0" algn="ctr">
              <a:buNone/>
              <a:defRPr>
                <a:solidFill>
                  <a:schemeClr val="tx1">
                    <a:tint val="75000"/>
                  </a:schemeClr>
                </a:solidFill>
              </a:defRPr>
            </a:lvl7pPr>
            <a:lvl8pPr marL="3024058" indent="0" algn="ctr">
              <a:buNone/>
              <a:defRPr>
                <a:solidFill>
                  <a:schemeClr val="tx1">
                    <a:tint val="75000"/>
                  </a:schemeClr>
                </a:solidFill>
              </a:defRPr>
            </a:lvl8pPr>
            <a:lvl9pPr marL="3456066" indent="0" algn="ctr">
              <a:buNone/>
              <a:defRPr>
                <a:solidFill>
                  <a:schemeClr val="tx1">
                    <a:tint val="75000"/>
                  </a:schemeClr>
                </a:solidFill>
              </a:defRPr>
            </a:lvl9pPr>
          </a:lstStyle>
          <a:p>
            <a:r>
              <a:rPr lang="de-DE" dirty="0" err="1"/>
              <a:t>Subname</a:t>
            </a:r>
            <a:r>
              <a:rPr lang="de-DE" dirty="0"/>
              <a:t> </a:t>
            </a:r>
            <a:r>
              <a:rPr lang="de-DE" dirty="0" err="1"/>
              <a:t>of</a:t>
            </a:r>
            <a:r>
              <a:rPr lang="de-DE" dirty="0"/>
              <a:t> </a:t>
            </a:r>
            <a:r>
              <a:rPr lang="de-DE" dirty="0" err="1"/>
              <a:t>topic</a:t>
            </a:r>
            <a:endParaRPr lang="de-DE" dirty="0"/>
          </a:p>
        </p:txBody>
      </p:sp>
      <p:sp>
        <p:nvSpPr>
          <p:cNvPr id="5" name="Textplatzhalter 26"/>
          <p:cNvSpPr>
            <a:spLocks noGrp="1"/>
          </p:cNvSpPr>
          <p:nvPr>
            <p:ph type="body" sz="quarter" idx="23" hasCustomPrompt="1"/>
          </p:nvPr>
        </p:nvSpPr>
        <p:spPr>
          <a:xfrm>
            <a:off x="287338" y="2590800"/>
            <a:ext cx="1440173" cy="1144702"/>
          </a:xfrm>
          <a:custGeom>
            <a:avLst/>
            <a:gdLst>
              <a:gd name="connsiteX0" fmla="*/ 0 w 1619250"/>
              <a:gd name="connsiteY0" fmla="*/ 0 h 809625"/>
              <a:gd name="connsiteX1" fmla="*/ 1619250 w 1619250"/>
              <a:gd name="connsiteY1" fmla="*/ 0 h 809625"/>
              <a:gd name="connsiteX2" fmla="*/ 1619250 w 1619250"/>
              <a:gd name="connsiteY2" fmla="*/ 809625 h 809625"/>
              <a:gd name="connsiteX3" fmla="*/ 0 w 1619250"/>
              <a:gd name="connsiteY3" fmla="*/ 809625 h 809625"/>
              <a:gd name="connsiteX4" fmla="*/ 0 w 1619250"/>
              <a:gd name="connsiteY4" fmla="*/ 0 h 809625"/>
              <a:gd name="connsiteX0" fmla="*/ 0 w 1619250"/>
              <a:gd name="connsiteY0" fmla="*/ 0 h 816628"/>
              <a:gd name="connsiteX1" fmla="*/ 1619250 w 1619250"/>
              <a:gd name="connsiteY1" fmla="*/ 0 h 816628"/>
              <a:gd name="connsiteX2" fmla="*/ 1619250 w 1619250"/>
              <a:gd name="connsiteY2" fmla="*/ 809625 h 816628"/>
              <a:gd name="connsiteX3" fmla="*/ 1083796 w 1619250"/>
              <a:gd name="connsiteY3" fmla="*/ 816628 h 816628"/>
              <a:gd name="connsiteX4" fmla="*/ 0 w 1619250"/>
              <a:gd name="connsiteY4" fmla="*/ 809625 h 816628"/>
              <a:gd name="connsiteX5" fmla="*/ 0 w 1619250"/>
              <a:gd name="connsiteY5" fmla="*/ 0 h 816628"/>
              <a:gd name="connsiteX0" fmla="*/ 0 w 1627188"/>
              <a:gd name="connsiteY0" fmla="*/ 0 h 816628"/>
              <a:gd name="connsiteX1" fmla="*/ 1619250 w 1627188"/>
              <a:gd name="connsiteY1" fmla="*/ 0 h 816628"/>
              <a:gd name="connsiteX2" fmla="*/ 1627188 w 1627188"/>
              <a:gd name="connsiteY2" fmla="*/ 539749 h 816628"/>
              <a:gd name="connsiteX3" fmla="*/ 1083796 w 1627188"/>
              <a:gd name="connsiteY3" fmla="*/ 816628 h 816628"/>
              <a:gd name="connsiteX4" fmla="*/ 0 w 1627188"/>
              <a:gd name="connsiteY4" fmla="*/ 809625 h 816628"/>
              <a:gd name="connsiteX5" fmla="*/ 0 w 1627188"/>
              <a:gd name="connsiteY5" fmla="*/ 0 h 816628"/>
              <a:gd name="connsiteX0" fmla="*/ 0 w 1627188"/>
              <a:gd name="connsiteY0" fmla="*/ 0 h 816628"/>
              <a:gd name="connsiteX1" fmla="*/ 1627188 w 1627188"/>
              <a:gd name="connsiteY1" fmla="*/ 1581 h 816628"/>
              <a:gd name="connsiteX2" fmla="*/ 1627188 w 1627188"/>
              <a:gd name="connsiteY2" fmla="*/ 539749 h 816628"/>
              <a:gd name="connsiteX3" fmla="*/ 1083796 w 1627188"/>
              <a:gd name="connsiteY3" fmla="*/ 816628 h 816628"/>
              <a:gd name="connsiteX4" fmla="*/ 0 w 1627188"/>
              <a:gd name="connsiteY4" fmla="*/ 809625 h 816628"/>
              <a:gd name="connsiteX5" fmla="*/ 0 w 1627188"/>
              <a:gd name="connsiteY5" fmla="*/ 0 h 816628"/>
              <a:gd name="connsiteX0" fmla="*/ 0 w 1627188"/>
              <a:gd name="connsiteY0" fmla="*/ 0 h 869017"/>
              <a:gd name="connsiteX1" fmla="*/ 1627188 w 1627188"/>
              <a:gd name="connsiteY1" fmla="*/ 1581 h 869017"/>
              <a:gd name="connsiteX2" fmla="*/ 1627188 w 1627188"/>
              <a:gd name="connsiteY2" fmla="*/ 539749 h 869017"/>
              <a:gd name="connsiteX3" fmla="*/ 1083796 w 1627188"/>
              <a:gd name="connsiteY3" fmla="*/ 816628 h 869017"/>
              <a:gd name="connsiteX4" fmla="*/ 1063 w 1627188"/>
              <a:gd name="connsiteY4" fmla="*/ 869017 h 869017"/>
              <a:gd name="connsiteX5" fmla="*/ 0 w 1627188"/>
              <a:gd name="connsiteY5" fmla="*/ 0 h 869017"/>
              <a:gd name="connsiteX0" fmla="*/ 0 w 1627188"/>
              <a:gd name="connsiteY0" fmla="*/ 0 h 869017"/>
              <a:gd name="connsiteX1" fmla="*/ 1627188 w 1627188"/>
              <a:gd name="connsiteY1" fmla="*/ 1581 h 869017"/>
              <a:gd name="connsiteX2" fmla="*/ 1627188 w 1627188"/>
              <a:gd name="connsiteY2" fmla="*/ 539749 h 869017"/>
              <a:gd name="connsiteX3" fmla="*/ 1084969 w 1627188"/>
              <a:gd name="connsiteY3" fmla="*/ 869017 h 869017"/>
              <a:gd name="connsiteX4" fmla="*/ 1063 w 1627188"/>
              <a:gd name="connsiteY4" fmla="*/ 869017 h 869017"/>
              <a:gd name="connsiteX5" fmla="*/ 0 w 1627188"/>
              <a:gd name="connsiteY5" fmla="*/ 0 h 869017"/>
              <a:gd name="connsiteX0" fmla="*/ 0 w 1627188"/>
              <a:gd name="connsiteY0" fmla="*/ 0 h 869017"/>
              <a:gd name="connsiteX1" fmla="*/ 1627188 w 1627188"/>
              <a:gd name="connsiteY1" fmla="*/ 1581 h 869017"/>
              <a:gd name="connsiteX2" fmla="*/ 1627188 w 1627188"/>
              <a:gd name="connsiteY2" fmla="*/ 539749 h 869017"/>
              <a:gd name="connsiteX3" fmla="*/ 1446448 w 1627188"/>
              <a:gd name="connsiteY3" fmla="*/ 869017 h 869017"/>
              <a:gd name="connsiteX4" fmla="*/ 1063 w 1627188"/>
              <a:gd name="connsiteY4" fmla="*/ 869017 h 869017"/>
              <a:gd name="connsiteX5" fmla="*/ 0 w 1627188"/>
              <a:gd name="connsiteY5" fmla="*/ 0 h 869017"/>
              <a:gd name="connsiteX0" fmla="*/ 0 w 1627188"/>
              <a:gd name="connsiteY0" fmla="*/ 0 h 869017"/>
              <a:gd name="connsiteX1" fmla="*/ 1627188 w 1627188"/>
              <a:gd name="connsiteY1" fmla="*/ 1581 h 869017"/>
              <a:gd name="connsiteX2" fmla="*/ 1627188 w 1627188"/>
              <a:gd name="connsiteY2" fmla="*/ 791592 h 869017"/>
              <a:gd name="connsiteX3" fmla="*/ 1446448 w 1627188"/>
              <a:gd name="connsiteY3" fmla="*/ 869017 h 869017"/>
              <a:gd name="connsiteX4" fmla="*/ 1063 w 1627188"/>
              <a:gd name="connsiteY4" fmla="*/ 869017 h 869017"/>
              <a:gd name="connsiteX5" fmla="*/ 0 w 1627188"/>
              <a:gd name="connsiteY5" fmla="*/ 0 h 869017"/>
              <a:gd name="connsiteX0" fmla="*/ 0 w 1627188"/>
              <a:gd name="connsiteY0" fmla="*/ 0 h 869017"/>
              <a:gd name="connsiteX1" fmla="*/ 1431316 w 1627188"/>
              <a:gd name="connsiteY1" fmla="*/ 0 h 869017"/>
              <a:gd name="connsiteX2" fmla="*/ 1627188 w 1627188"/>
              <a:gd name="connsiteY2" fmla="*/ 791592 h 869017"/>
              <a:gd name="connsiteX3" fmla="*/ 1446448 w 1627188"/>
              <a:gd name="connsiteY3" fmla="*/ 869017 h 869017"/>
              <a:gd name="connsiteX4" fmla="*/ 1063 w 1627188"/>
              <a:gd name="connsiteY4" fmla="*/ 869017 h 869017"/>
              <a:gd name="connsiteX5" fmla="*/ 0 w 1627188"/>
              <a:gd name="connsiteY5" fmla="*/ 0 h 869017"/>
              <a:gd name="connsiteX0" fmla="*/ 0 w 1446448"/>
              <a:gd name="connsiteY0" fmla="*/ 0 h 869017"/>
              <a:gd name="connsiteX1" fmla="*/ 1431316 w 1446448"/>
              <a:gd name="connsiteY1" fmla="*/ 0 h 869017"/>
              <a:gd name="connsiteX2" fmla="*/ 1431316 w 1446448"/>
              <a:gd name="connsiteY2" fmla="*/ 781747 h 869017"/>
              <a:gd name="connsiteX3" fmla="*/ 1446448 w 1446448"/>
              <a:gd name="connsiteY3" fmla="*/ 869017 h 869017"/>
              <a:gd name="connsiteX4" fmla="*/ 1063 w 1446448"/>
              <a:gd name="connsiteY4" fmla="*/ 869017 h 869017"/>
              <a:gd name="connsiteX5" fmla="*/ 0 w 1446448"/>
              <a:gd name="connsiteY5" fmla="*/ 0 h 869017"/>
              <a:gd name="connsiteX0" fmla="*/ 0 w 1446448"/>
              <a:gd name="connsiteY0" fmla="*/ 0 h 869017"/>
              <a:gd name="connsiteX1" fmla="*/ 1431316 w 1446448"/>
              <a:gd name="connsiteY1" fmla="*/ 0 h 869017"/>
              <a:gd name="connsiteX2" fmla="*/ 1431316 w 1446448"/>
              <a:gd name="connsiteY2" fmla="*/ 781747 h 869017"/>
              <a:gd name="connsiteX3" fmla="*/ 1446448 w 1446448"/>
              <a:gd name="connsiteY3" fmla="*/ 869017 h 869017"/>
              <a:gd name="connsiteX4" fmla="*/ 948 w 1446448"/>
              <a:gd name="connsiteY4" fmla="*/ 781747 h 869017"/>
              <a:gd name="connsiteX5" fmla="*/ 0 w 1446448"/>
              <a:gd name="connsiteY5" fmla="*/ 0 h 869017"/>
              <a:gd name="connsiteX0" fmla="*/ 0 w 1446448"/>
              <a:gd name="connsiteY0" fmla="*/ 0 h 869017"/>
              <a:gd name="connsiteX1" fmla="*/ 1431316 w 1446448"/>
              <a:gd name="connsiteY1" fmla="*/ 0 h 869017"/>
              <a:gd name="connsiteX2" fmla="*/ 1431316 w 1446448"/>
              <a:gd name="connsiteY2" fmla="*/ 624663 h 869017"/>
              <a:gd name="connsiteX3" fmla="*/ 1446448 w 1446448"/>
              <a:gd name="connsiteY3" fmla="*/ 869017 h 869017"/>
              <a:gd name="connsiteX4" fmla="*/ 948 w 1446448"/>
              <a:gd name="connsiteY4" fmla="*/ 781747 h 869017"/>
              <a:gd name="connsiteX5" fmla="*/ 0 w 1446448"/>
              <a:gd name="connsiteY5" fmla="*/ 0 h 869017"/>
              <a:gd name="connsiteX0" fmla="*/ 0 w 1431316"/>
              <a:gd name="connsiteY0" fmla="*/ 0 h 781747"/>
              <a:gd name="connsiteX1" fmla="*/ 1431316 w 1431316"/>
              <a:gd name="connsiteY1" fmla="*/ 0 h 781747"/>
              <a:gd name="connsiteX2" fmla="*/ 1431316 w 1431316"/>
              <a:gd name="connsiteY2" fmla="*/ 624663 h 781747"/>
              <a:gd name="connsiteX3" fmla="*/ 1252257 w 1431316"/>
              <a:gd name="connsiteY3" fmla="*/ 781747 h 781747"/>
              <a:gd name="connsiteX4" fmla="*/ 948 w 1431316"/>
              <a:gd name="connsiteY4" fmla="*/ 781747 h 781747"/>
              <a:gd name="connsiteX5" fmla="*/ 0 w 1431316"/>
              <a:gd name="connsiteY5" fmla="*/ 0 h 781747"/>
              <a:gd name="connsiteX0" fmla="*/ 0 w 1431316"/>
              <a:gd name="connsiteY0" fmla="*/ 0 h 781747"/>
              <a:gd name="connsiteX1" fmla="*/ 1431316 w 1431316"/>
              <a:gd name="connsiteY1" fmla="*/ 0 h 781747"/>
              <a:gd name="connsiteX2" fmla="*/ 1431316 w 1431316"/>
              <a:gd name="connsiteY2" fmla="*/ 624663 h 781747"/>
              <a:gd name="connsiteX3" fmla="*/ 1151909 w 1431316"/>
              <a:gd name="connsiteY3" fmla="*/ 781747 h 781747"/>
              <a:gd name="connsiteX4" fmla="*/ 948 w 1431316"/>
              <a:gd name="connsiteY4" fmla="*/ 781747 h 781747"/>
              <a:gd name="connsiteX5" fmla="*/ 0 w 1431316"/>
              <a:gd name="connsiteY5" fmla="*/ 0 h 781747"/>
              <a:gd name="connsiteX0" fmla="*/ 0 w 1431316"/>
              <a:gd name="connsiteY0" fmla="*/ 0 h 939592"/>
              <a:gd name="connsiteX1" fmla="*/ 1431316 w 1431316"/>
              <a:gd name="connsiteY1" fmla="*/ 0 h 939592"/>
              <a:gd name="connsiteX2" fmla="*/ 1431316 w 1431316"/>
              <a:gd name="connsiteY2" fmla="*/ 624663 h 939592"/>
              <a:gd name="connsiteX3" fmla="*/ 1151909 w 1431316"/>
              <a:gd name="connsiteY3" fmla="*/ 781747 h 939592"/>
              <a:gd name="connsiteX4" fmla="*/ 1898 w 1431316"/>
              <a:gd name="connsiteY4" fmla="*/ 939592 h 939592"/>
              <a:gd name="connsiteX5" fmla="*/ 0 w 1431316"/>
              <a:gd name="connsiteY5" fmla="*/ 0 h 939592"/>
              <a:gd name="connsiteX0" fmla="*/ 0 w 1431316"/>
              <a:gd name="connsiteY0" fmla="*/ 0 h 939592"/>
              <a:gd name="connsiteX1" fmla="*/ 1431316 w 1431316"/>
              <a:gd name="connsiteY1" fmla="*/ 0 h 939592"/>
              <a:gd name="connsiteX2" fmla="*/ 1431316 w 1431316"/>
              <a:gd name="connsiteY2" fmla="*/ 624663 h 939592"/>
              <a:gd name="connsiteX3" fmla="*/ 1072907 w 1431316"/>
              <a:gd name="connsiteY3" fmla="*/ 939592 h 939592"/>
              <a:gd name="connsiteX4" fmla="*/ 1898 w 1431316"/>
              <a:gd name="connsiteY4" fmla="*/ 939592 h 939592"/>
              <a:gd name="connsiteX5" fmla="*/ 0 w 1431316"/>
              <a:gd name="connsiteY5" fmla="*/ 0 h 939592"/>
              <a:gd name="connsiteX0" fmla="*/ 0 w 1432247"/>
              <a:gd name="connsiteY0" fmla="*/ 0 h 939592"/>
              <a:gd name="connsiteX1" fmla="*/ 1431316 w 1432247"/>
              <a:gd name="connsiteY1" fmla="*/ 0 h 939592"/>
              <a:gd name="connsiteX2" fmla="*/ 1432247 w 1432247"/>
              <a:gd name="connsiteY2" fmla="*/ 670645 h 939592"/>
              <a:gd name="connsiteX3" fmla="*/ 1072907 w 1432247"/>
              <a:gd name="connsiteY3" fmla="*/ 939592 h 939592"/>
              <a:gd name="connsiteX4" fmla="*/ 1898 w 1432247"/>
              <a:gd name="connsiteY4" fmla="*/ 939592 h 939592"/>
              <a:gd name="connsiteX5" fmla="*/ 0 w 1432247"/>
              <a:gd name="connsiteY5" fmla="*/ 0 h 939592"/>
              <a:gd name="connsiteX0" fmla="*/ 0 w 1432247"/>
              <a:gd name="connsiteY0" fmla="*/ 0 h 939592"/>
              <a:gd name="connsiteX1" fmla="*/ 1431316 w 1432247"/>
              <a:gd name="connsiteY1" fmla="*/ 0 h 939592"/>
              <a:gd name="connsiteX2" fmla="*/ 1432247 w 1432247"/>
              <a:gd name="connsiteY2" fmla="*/ 670645 h 939592"/>
              <a:gd name="connsiteX3" fmla="*/ 856372 w 1432247"/>
              <a:gd name="connsiteY3" fmla="*/ 939592 h 939592"/>
              <a:gd name="connsiteX4" fmla="*/ 1898 w 1432247"/>
              <a:gd name="connsiteY4" fmla="*/ 939592 h 939592"/>
              <a:gd name="connsiteX5" fmla="*/ 0 w 1432247"/>
              <a:gd name="connsiteY5" fmla="*/ 0 h 939592"/>
              <a:gd name="connsiteX0" fmla="*/ 0 w 1431626"/>
              <a:gd name="connsiteY0" fmla="*/ 0 h 939592"/>
              <a:gd name="connsiteX1" fmla="*/ 1431316 w 1431626"/>
              <a:gd name="connsiteY1" fmla="*/ 0 h 939592"/>
              <a:gd name="connsiteX2" fmla="*/ 1416233 w 1431626"/>
              <a:gd name="connsiteY2" fmla="*/ 727776 h 939592"/>
              <a:gd name="connsiteX3" fmla="*/ 856372 w 1431626"/>
              <a:gd name="connsiteY3" fmla="*/ 939592 h 939592"/>
              <a:gd name="connsiteX4" fmla="*/ 1898 w 1431626"/>
              <a:gd name="connsiteY4" fmla="*/ 939592 h 939592"/>
              <a:gd name="connsiteX5" fmla="*/ 0 w 1431626"/>
              <a:gd name="connsiteY5" fmla="*/ 0 h 939592"/>
              <a:gd name="connsiteX0" fmla="*/ 0 w 1432247"/>
              <a:gd name="connsiteY0" fmla="*/ 0 h 939592"/>
              <a:gd name="connsiteX1" fmla="*/ 1431316 w 1432247"/>
              <a:gd name="connsiteY1" fmla="*/ 0 h 939592"/>
              <a:gd name="connsiteX2" fmla="*/ 1432247 w 1432247"/>
              <a:gd name="connsiteY2" fmla="*/ 688469 h 939592"/>
              <a:gd name="connsiteX3" fmla="*/ 856372 w 1432247"/>
              <a:gd name="connsiteY3" fmla="*/ 939592 h 939592"/>
              <a:gd name="connsiteX4" fmla="*/ 1898 w 1432247"/>
              <a:gd name="connsiteY4" fmla="*/ 939592 h 939592"/>
              <a:gd name="connsiteX5" fmla="*/ 0 w 1432247"/>
              <a:gd name="connsiteY5" fmla="*/ 0 h 939592"/>
              <a:gd name="connsiteX0" fmla="*/ 0 w 1435239"/>
              <a:gd name="connsiteY0" fmla="*/ 0 h 939592"/>
              <a:gd name="connsiteX1" fmla="*/ 1431316 w 1435239"/>
              <a:gd name="connsiteY1" fmla="*/ 0 h 939592"/>
              <a:gd name="connsiteX2" fmla="*/ 1435239 w 1435239"/>
              <a:gd name="connsiteY2" fmla="*/ 734550 h 939592"/>
              <a:gd name="connsiteX3" fmla="*/ 856372 w 1435239"/>
              <a:gd name="connsiteY3" fmla="*/ 939592 h 939592"/>
              <a:gd name="connsiteX4" fmla="*/ 1898 w 1435239"/>
              <a:gd name="connsiteY4" fmla="*/ 939592 h 939592"/>
              <a:gd name="connsiteX5" fmla="*/ 0 w 1435239"/>
              <a:gd name="connsiteY5" fmla="*/ 0 h 939592"/>
              <a:gd name="connsiteX0" fmla="*/ 354 w 1435593"/>
              <a:gd name="connsiteY0" fmla="*/ 0 h 1005970"/>
              <a:gd name="connsiteX1" fmla="*/ 1431670 w 1435593"/>
              <a:gd name="connsiteY1" fmla="*/ 0 h 1005970"/>
              <a:gd name="connsiteX2" fmla="*/ 1435593 w 1435593"/>
              <a:gd name="connsiteY2" fmla="*/ 734550 h 1005970"/>
              <a:gd name="connsiteX3" fmla="*/ 856726 w 1435593"/>
              <a:gd name="connsiteY3" fmla="*/ 939592 h 1005970"/>
              <a:gd name="connsiteX4" fmla="*/ 354 w 1435593"/>
              <a:gd name="connsiteY4" fmla="*/ 1005970 h 1005970"/>
              <a:gd name="connsiteX5" fmla="*/ 354 w 1435593"/>
              <a:gd name="connsiteY5" fmla="*/ 0 h 1005970"/>
              <a:gd name="connsiteX0" fmla="*/ 354 w 1435593"/>
              <a:gd name="connsiteY0" fmla="*/ 0 h 1005970"/>
              <a:gd name="connsiteX1" fmla="*/ 1431670 w 1435593"/>
              <a:gd name="connsiteY1" fmla="*/ 0 h 1005970"/>
              <a:gd name="connsiteX2" fmla="*/ 1435593 w 1435593"/>
              <a:gd name="connsiteY2" fmla="*/ 734550 h 1005970"/>
              <a:gd name="connsiteX3" fmla="*/ 860779 w 1435593"/>
              <a:gd name="connsiteY3" fmla="*/ 1005969 h 1005970"/>
              <a:gd name="connsiteX4" fmla="*/ 354 w 1435593"/>
              <a:gd name="connsiteY4" fmla="*/ 1005970 h 1005970"/>
              <a:gd name="connsiteX5" fmla="*/ 354 w 1435593"/>
              <a:gd name="connsiteY5" fmla="*/ 0 h 1005970"/>
              <a:gd name="connsiteX0" fmla="*/ 354 w 1431980"/>
              <a:gd name="connsiteY0" fmla="*/ 0 h 1005970"/>
              <a:gd name="connsiteX1" fmla="*/ 1431670 w 1431980"/>
              <a:gd name="connsiteY1" fmla="*/ 0 h 1005970"/>
              <a:gd name="connsiteX2" fmla="*/ 1431105 w 1431980"/>
              <a:gd name="connsiteY2" fmla="*/ 801523 h 1005970"/>
              <a:gd name="connsiteX3" fmla="*/ 860779 w 1431980"/>
              <a:gd name="connsiteY3" fmla="*/ 1005969 h 1005970"/>
              <a:gd name="connsiteX4" fmla="*/ 354 w 1431980"/>
              <a:gd name="connsiteY4" fmla="*/ 1005970 h 1005970"/>
              <a:gd name="connsiteX5" fmla="*/ 354 w 1431980"/>
              <a:gd name="connsiteY5" fmla="*/ 0 h 1005970"/>
              <a:gd name="connsiteX0" fmla="*/ 354 w 1432290"/>
              <a:gd name="connsiteY0" fmla="*/ 0 h 1005970"/>
              <a:gd name="connsiteX1" fmla="*/ 1431980 w 1432290"/>
              <a:gd name="connsiteY1" fmla="*/ 11705 h 1005970"/>
              <a:gd name="connsiteX2" fmla="*/ 1431105 w 1432290"/>
              <a:gd name="connsiteY2" fmla="*/ 801523 h 1005970"/>
              <a:gd name="connsiteX3" fmla="*/ 860779 w 1432290"/>
              <a:gd name="connsiteY3" fmla="*/ 1005969 h 1005970"/>
              <a:gd name="connsiteX4" fmla="*/ 354 w 1432290"/>
              <a:gd name="connsiteY4" fmla="*/ 1005970 h 1005970"/>
              <a:gd name="connsiteX5" fmla="*/ 354 w 1432290"/>
              <a:gd name="connsiteY5" fmla="*/ 0 h 1005970"/>
              <a:gd name="connsiteX0" fmla="*/ 0 w 1434288"/>
              <a:gd name="connsiteY0" fmla="*/ 0 h 994265"/>
              <a:gd name="connsiteX1" fmla="*/ 1433978 w 1434288"/>
              <a:gd name="connsiteY1" fmla="*/ 0 h 994265"/>
              <a:gd name="connsiteX2" fmla="*/ 1433103 w 1434288"/>
              <a:gd name="connsiteY2" fmla="*/ 789818 h 994265"/>
              <a:gd name="connsiteX3" fmla="*/ 862777 w 1434288"/>
              <a:gd name="connsiteY3" fmla="*/ 994264 h 994265"/>
              <a:gd name="connsiteX4" fmla="*/ 2352 w 1434288"/>
              <a:gd name="connsiteY4" fmla="*/ 994265 h 994265"/>
              <a:gd name="connsiteX5" fmla="*/ 0 w 1434288"/>
              <a:gd name="connsiteY5" fmla="*/ 0 h 9942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34288" h="994265">
                <a:moveTo>
                  <a:pt x="0" y="0"/>
                </a:moveTo>
                <a:lnTo>
                  <a:pt x="1433978" y="0"/>
                </a:lnTo>
                <a:cubicBezTo>
                  <a:pt x="1434288" y="223548"/>
                  <a:pt x="1432793" y="566270"/>
                  <a:pt x="1433103" y="789818"/>
                </a:cubicBezTo>
                <a:lnTo>
                  <a:pt x="862777" y="994264"/>
                </a:lnTo>
                <a:lnTo>
                  <a:pt x="2352" y="994265"/>
                </a:lnTo>
                <a:cubicBezTo>
                  <a:pt x="1998" y="704593"/>
                  <a:pt x="354" y="289672"/>
                  <a:pt x="0" y="0"/>
                </a:cubicBezTo>
                <a:close/>
              </a:path>
            </a:pathLst>
          </a:custGeom>
          <a:solidFill>
            <a:srgbClr val="0075BE"/>
          </a:solidFill>
        </p:spPr>
        <p:txBody>
          <a:bodyPr lIns="216000" tIns="28800" rIns="216000" anchor="ctr" anchorCtr="0"/>
          <a:lstStyle>
            <a:lvl1pPr marL="0" indent="0">
              <a:buNone/>
              <a:defRPr sz="5400">
                <a:solidFill>
                  <a:schemeClr val="bg1"/>
                </a:solidFill>
              </a:defRPr>
            </a:lvl1pPr>
          </a:lstStyle>
          <a:p>
            <a:pPr lvl="0"/>
            <a:r>
              <a:rPr lang="de-DE" dirty="0"/>
              <a:t>1.</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4" name="Titel 1"/>
          <p:cNvSpPr>
            <a:spLocks noGrp="1"/>
          </p:cNvSpPr>
          <p:nvPr>
            <p:ph type="ctrTitle" hasCustomPrompt="1"/>
          </p:nvPr>
        </p:nvSpPr>
        <p:spPr>
          <a:xfrm>
            <a:off x="243219" y="3344108"/>
            <a:ext cx="7344649" cy="1389038"/>
          </a:xfrm>
          <a:prstGeom prst="rect">
            <a:avLst/>
          </a:prstGeom>
        </p:spPr>
        <p:txBody>
          <a:bodyPr vert="horz" lIns="0" tIns="34016" rIns="86402" bIns="0" rtlCol="0" anchor="b">
            <a:normAutofit/>
          </a:bodyPr>
          <a:lstStyle>
            <a:lvl1pPr algn="l" defTabSz="864017" rtl="0" eaLnBrk="1" latinLnBrk="0" hangingPunct="1">
              <a:lnSpc>
                <a:spcPct val="80000"/>
              </a:lnSpc>
              <a:spcBef>
                <a:spcPct val="0"/>
              </a:spcBef>
              <a:buNone/>
              <a:defRPr lang="de-DE" sz="4200" b="1" kern="1200" cap="all" baseline="0" dirty="0" smtClean="0">
                <a:solidFill>
                  <a:schemeClr val="tx1"/>
                </a:solidFill>
                <a:latin typeface="Arial" pitchFamily="34" charset="0"/>
                <a:ea typeface="+mj-ea"/>
                <a:cs typeface="Arial" pitchFamily="34" charset="0"/>
              </a:defRPr>
            </a:lvl1pPr>
          </a:lstStyle>
          <a:p>
            <a:r>
              <a:rPr lang="de-DE" dirty="0"/>
              <a:t>HEADLINE</a:t>
            </a:r>
          </a:p>
        </p:txBody>
      </p:sp>
      <p:sp>
        <p:nvSpPr>
          <p:cNvPr id="5" name="Untertitel 2"/>
          <p:cNvSpPr>
            <a:spLocks noGrp="1"/>
          </p:cNvSpPr>
          <p:nvPr>
            <p:ph type="subTitle" idx="1" hasCustomPrompt="1"/>
          </p:nvPr>
        </p:nvSpPr>
        <p:spPr>
          <a:xfrm>
            <a:off x="274884" y="4895237"/>
            <a:ext cx="7416912" cy="680409"/>
          </a:xfrm>
          <a:prstGeom prst="rect">
            <a:avLst/>
          </a:prstGeom>
        </p:spPr>
        <p:txBody>
          <a:bodyPr lIns="0" tIns="0" rIns="0" bIns="0">
            <a:noAutofit/>
          </a:bodyPr>
          <a:lstStyle>
            <a:lvl1pPr marL="253505" indent="-253505" algn="l" defTabSz="864017" rtl="0" eaLnBrk="1" latinLnBrk="0" hangingPunct="1">
              <a:lnSpc>
                <a:spcPct val="80000"/>
              </a:lnSpc>
              <a:spcBef>
                <a:spcPts val="0"/>
              </a:spcBef>
              <a:spcAft>
                <a:spcPts val="0"/>
              </a:spcAft>
              <a:buFontTx/>
              <a:buBlip>
                <a:blip r:embed="rId2"/>
              </a:buBlip>
              <a:defRPr lang="de-DE" sz="2300" b="0" kern="1200" baseline="0" dirty="0" err="1" smtClean="0">
                <a:solidFill>
                  <a:srgbClr val="0075BE"/>
                </a:solidFill>
                <a:latin typeface="Arial" pitchFamily="34" charset="0"/>
                <a:ea typeface="+mn-ea"/>
                <a:cs typeface="Arial" pitchFamily="34" charset="0"/>
              </a:defRPr>
            </a:lvl1pPr>
            <a:lvl2pPr marL="432008" indent="0" algn="ctr">
              <a:buNone/>
              <a:defRPr>
                <a:solidFill>
                  <a:schemeClr val="tx1">
                    <a:tint val="75000"/>
                  </a:schemeClr>
                </a:solidFill>
              </a:defRPr>
            </a:lvl2pPr>
            <a:lvl3pPr marL="864017" indent="0" algn="ctr">
              <a:buNone/>
              <a:defRPr>
                <a:solidFill>
                  <a:schemeClr val="tx1">
                    <a:tint val="75000"/>
                  </a:schemeClr>
                </a:solidFill>
              </a:defRPr>
            </a:lvl3pPr>
            <a:lvl4pPr marL="1296025" indent="0" algn="ctr">
              <a:buNone/>
              <a:defRPr>
                <a:solidFill>
                  <a:schemeClr val="tx1">
                    <a:tint val="75000"/>
                  </a:schemeClr>
                </a:solidFill>
              </a:defRPr>
            </a:lvl4pPr>
            <a:lvl5pPr marL="1728033" indent="0" algn="ctr">
              <a:buNone/>
              <a:defRPr>
                <a:solidFill>
                  <a:schemeClr val="tx1">
                    <a:tint val="75000"/>
                  </a:schemeClr>
                </a:solidFill>
              </a:defRPr>
            </a:lvl5pPr>
            <a:lvl6pPr marL="2160041" indent="0" algn="ctr">
              <a:buNone/>
              <a:defRPr>
                <a:solidFill>
                  <a:schemeClr val="tx1">
                    <a:tint val="75000"/>
                  </a:schemeClr>
                </a:solidFill>
              </a:defRPr>
            </a:lvl6pPr>
            <a:lvl7pPr marL="2592050" indent="0" algn="ctr">
              <a:buNone/>
              <a:defRPr>
                <a:solidFill>
                  <a:schemeClr val="tx1">
                    <a:tint val="75000"/>
                  </a:schemeClr>
                </a:solidFill>
              </a:defRPr>
            </a:lvl7pPr>
            <a:lvl8pPr marL="3024058" indent="0" algn="ctr">
              <a:buNone/>
              <a:defRPr>
                <a:solidFill>
                  <a:schemeClr val="tx1">
                    <a:tint val="75000"/>
                  </a:schemeClr>
                </a:solidFill>
              </a:defRPr>
            </a:lvl8pPr>
            <a:lvl9pPr marL="3456066" indent="0" algn="ctr">
              <a:buNone/>
              <a:defRPr>
                <a:solidFill>
                  <a:schemeClr val="tx1">
                    <a:tint val="75000"/>
                  </a:schemeClr>
                </a:solidFill>
              </a:defRPr>
            </a:lvl9pPr>
          </a:lstStyle>
          <a:p>
            <a:r>
              <a:rPr lang="de-DE" dirty="0"/>
              <a:t>Name </a:t>
            </a:r>
            <a:r>
              <a:rPr lang="de-DE" dirty="0" err="1"/>
              <a:t>of</a:t>
            </a:r>
            <a:r>
              <a:rPr lang="de-DE" dirty="0"/>
              <a:t> </a:t>
            </a:r>
            <a:r>
              <a:rPr lang="de-DE" dirty="0" err="1"/>
              <a:t>presenter</a:t>
            </a:r>
            <a:r>
              <a:rPr lang="de-DE" dirty="0"/>
              <a:t> / </a:t>
            </a:r>
            <a:r>
              <a:rPr lang="de-DE" dirty="0" err="1"/>
              <a:t>topic</a:t>
            </a:r>
            <a:endParaRPr lang="de-DE"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Chapter">
    <p:spTree>
      <p:nvGrpSpPr>
        <p:cNvPr id="1" name=""/>
        <p:cNvGrpSpPr/>
        <p:nvPr/>
      </p:nvGrpSpPr>
      <p:grpSpPr>
        <a:xfrm>
          <a:off x="0" y="0"/>
          <a:ext cx="0" cy="0"/>
          <a:chOff x="0" y="0"/>
          <a:chExt cx="0" cy="0"/>
        </a:xfrm>
      </p:grpSpPr>
      <p:sp>
        <p:nvSpPr>
          <p:cNvPr id="6" name="Textplatzhalter 7"/>
          <p:cNvSpPr>
            <a:spLocks noGrp="1"/>
          </p:cNvSpPr>
          <p:nvPr>
            <p:ph type="body" sz="quarter" idx="13" hasCustomPrompt="1"/>
          </p:nvPr>
        </p:nvSpPr>
        <p:spPr>
          <a:xfrm>
            <a:off x="1725705" y="4852061"/>
            <a:ext cx="9489370" cy="318010"/>
          </a:xfrm>
          <a:prstGeom prst="rect">
            <a:avLst/>
          </a:prstGeom>
        </p:spPr>
        <p:txBody>
          <a:bodyPr lIns="0" tIns="0"/>
          <a:lstStyle>
            <a:lvl1pPr marL="256505" indent="-256505">
              <a:buFontTx/>
              <a:buBlip>
                <a:blip r:embed="rId2"/>
              </a:buBlip>
              <a:defRPr sz="1500"/>
            </a:lvl1pPr>
            <a:lvl2pPr marL="513010" indent="-256505">
              <a:defRPr sz="1500" b="0"/>
            </a:lvl2pPr>
            <a:lvl3pPr marL="756014" indent="-216004">
              <a:buFont typeface="Symbol" pitchFamily="18" charset="2"/>
              <a:buChar char="-"/>
              <a:defRPr sz="1300" b="1"/>
            </a:lvl3pPr>
            <a:lvl4pPr marL="1018520" indent="-216004">
              <a:defRPr sz="1300" b="0"/>
            </a:lvl4pPr>
          </a:lstStyle>
          <a:p>
            <a:pPr lvl="0"/>
            <a:r>
              <a:rPr lang="de-DE" dirty="0" err="1"/>
              <a:t>Subline</a:t>
            </a:r>
            <a:endParaRPr lang="de-DE" dirty="0"/>
          </a:p>
        </p:txBody>
      </p:sp>
      <p:sp>
        <p:nvSpPr>
          <p:cNvPr id="7" name="Textplatzhalter 26"/>
          <p:cNvSpPr>
            <a:spLocks noGrp="1"/>
          </p:cNvSpPr>
          <p:nvPr>
            <p:ph type="body" sz="quarter" idx="23" hasCustomPrompt="1"/>
          </p:nvPr>
        </p:nvSpPr>
        <p:spPr>
          <a:xfrm>
            <a:off x="283802" y="4321175"/>
            <a:ext cx="1070173" cy="862013"/>
          </a:xfrm>
          <a:custGeom>
            <a:avLst/>
            <a:gdLst>
              <a:gd name="connsiteX0" fmla="*/ 0 w 1619250"/>
              <a:gd name="connsiteY0" fmla="*/ 0 h 809625"/>
              <a:gd name="connsiteX1" fmla="*/ 1619250 w 1619250"/>
              <a:gd name="connsiteY1" fmla="*/ 0 h 809625"/>
              <a:gd name="connsiteX2" fmla="*/ 1619250 w 1619250"/>
              <a:gd name="connsiteY2" fmla="*/ 809625 h 809625"/>
              <a:gd name="connsiteX3" fmla="*/ 0 w 1619250"/>
              <a:gd name="connsiteY3" fmla="*/ 809625 h 809625"/>
              <a:gd name="connsiteX4" fmla="*/ 0 w 1619250"/>
              <a:gd name="connsiteY4" fmla="*/ 0 h 809625"/>
              <a:gd name="connsiteX0" fmla="*/ 0 w 1619250"/>
              <a:gd name="connsiteY0" fmla="*/ 0 h 816628"/>
              <a:gd name="connsiteX1" fmla="*/ 1619250 w 1619250"/>
              <a:gd name="connsiteY1" fmla="*/ 0 h 816628"/>
              <a:gd name="connsiteX2" fmla="*/ 1619250 w 1619250"/>
              <a:gd name="connsiteY2" fmla="*/ 809625 h 816628"/>
              <a:gd name="connsiteX3" fmla="*/ 1083796 w 1619250"/>
              <a:gd name="connsiteY3" fmla="*/ 816628 h 816628"/>
              <a:gd name="connsiteX4" fmla="*/ 0 w 1619250"/>
              <a:gd name="connsiteY4" fmla="*/ 809625 h 816628"/>
              <a:gd name="connsiteX5" fmla="*/ 0 w 1619250"/>
              <a:gd name="connsiteY5" fmla="*/ 0 h 816628"/>
              <a:gd name="connsiteX0" fmla="*/ 0 w 1627188"/>
              <a:gd name="connsiteY0" fmla="*/ 0 h 816628"/>
              <a:gd name="connsiteX1" fmla="*/ 1619250 w 1627188"/>
              <a:gd name="connsiteY1" fmla="*/ 0 h 816628"/>
              <a:gd name="connsiteX2" fmla="*/ 1627188 w 1627188"/>
              <a:gd name="connsiteY2" fmla="*/ 539749 h 816628"/>
              <a:gd name="connsiteX3" fmla="*/ 1083796 w 1627188"/>
              <a:gd name="connsiteY3" fmla="*/ 816628 h 816628"/>
              <a:gd name="connsiteX4" fmla="*/ 0 w 1627188"/>
              <a:gd name="connsiteY4" fmla="*/ 809625 h 816628"/>
              <a:gd name="connsiteX5" fmla="*/ 0 w 1627188"/>
              <a:gd name="connsiteY5" fmla="*/ 0 h 816628"/>
              <a:gd name="connsiteX0" fmla="*/ 0 w 1627188"/>
              <a:gd name="connsiteY0" fmla="*/ 0 h 816628"/>
              <a:gd name="connsiteX1" fmla="*/ 1627188 w 1627188"/>
              <a:gd name="connsiteY1" fmla="*/ 1581 h 816628"/>
              <a:gd name="connsiteX2" fmla="*/ 1627188 w 1627188"/>
              <a:gd name="connsiteY2" fmla="*/ 539749 h 816628"/>
              <a:gd name="connsiteX3" fmla="*/ 1083796 w 1627188"/>
              <a:gd name="connsiteY3" fmla="*/ 816628 h 816628"/>
              <a:gd name="connsiteX4" fmla="*/ 0 w 1627188"/>
              <a:gd name="connsiteY4" fmla="*/ 809625 h 816628"/>
              <a:gd name="connsiteX5" fmla="*/ 0 w 1627188"/>
              <a:gd name="connsiteY5" fmla="*/ 0 h 816628"/>
              <a:gd name="connsiteX0" fmla="*/ 0 w 1627188"/>
              <a:gd name="connsiteY0" fmla="*/ 0 h 869017"/>
              <a:gd name="connsiteX1" fmla="*/ 1627188 w 1627188"/>
              <a:gd name="connsiteY1" fmla="*/ 1581 h 869017"/>
              <a:gd name="connsiteX2" fmla="*/ 1627188 w 1627188"/>
              <a:gd name="connsiteY2" fmla="*/ 539749 h 869017"/>
              <a:gd name="connsiteX3" fmla="*/ 1083796 w 1627188"/>
              <a:gd name="connsiteY3" fmla="*/ 816628 h 869017"/>
              <a:gd name="connsiteX4" fmla="*/ 1063 w 1627188"/>
              <a:gd name="connsiteY4" fmla="*/ 869017 h 869017"/>
              <a:gd name="connsiteX5" fmla="*/ 0 w 1627188"/>
              <a:gd name="connsiteY5" fmla="*/ 0 h 869017"/>
              <a:gd name="connsiteX0" fmla="*/ 0 w 1627188"/>
              <a:gd name="connsiteY0" fmla="*/ 0 h 869017"/>
              <a:gd name="connsiteX1" fmla="*/ 1627188 w 1627188"/>
              <a:gd name="connsiteY1" fmla="*/ 1581 h 869017"/>
              <a:gd name="connsiteX2" fmla="*/ 1627188 w 1627188"/>
              <a:gd name="connsiteY2" fmla="*/ 539749 h 869017"/>
              <a:gd name="connsiteX3" fmla="*/ 1084969 w 1627188"/>
              <a:gd name="connsiteY3" fmla="*/ 869017 h 869017"/>
              <a:gd name="connsiteX4" fmla="*/ 1063 w 1627188"/>
              <a:gd name="connsiteY4" fmla="*/ 869017 h 869017"/>
              <a:gd name="connsiteX5" fmla="*/ 0 w 1627188"/>
              <a:gd name="connsiteY5" fmla="*/ 0 h 869017"/>
              <a:gd name="connsiteX0" fmla="*/ 0 w 1627188"/>
              <a:gd name="connsiteY0" fmla="*/ 0 h 869017"/>
              <a:gd name="connsiteX1" fmla="*/ 1627188 w 1627188"/>
              <a:gd name="connsiteY1" fmla="*/ 1581 h 869017"/>
              <a:gd name="connsiteX2" fmla="*/ 1627188 w 1627188"/>
              <a:gd name="connsiteY2" fmla="*/ 539749 h 869017"/>
              <a:gd name="connsiteX3" fmla="*/ 1446448 w 1627188"/>
              <a:gd name="connsiteY3" fmla="*/ 869017 h 869017"/>
              <a:gd name="connsiteX4" fmla="*/ 1063 w 1627188"/>
              <a:gd name="connsiteY4" fmla="*/ 869017 h 869017"/>
              <a:gd name="connsiteX5" fmla="*/ 0 w 1627188"/>
              <a:gd name="connsiteY5" fmla="*/ 0 h 869017"/>
              <a:gd name="connsiteX0" fmla="*/ 0 w 1627188"/>
              <a:gd name="connsiteY0" fmla="*/ 0 h 869017"/>
              <a:gd name="connsiteX1" fmla="*/ 1627188 w 1627188"/>
              <a:gd name="connsiteY1" fmla="*/ 1581 h 869017"/>
              <a:gd name="connsiteX2" fmla="*/ 1627188 w 1627188"/>
              <a:gd name="connsiteY2" fmla="*/ 791592 h 869017"/>
              <a:gd name="connsiteX3" fmla="*/ 1446448 w 1627188"/>
              <a:gd name="connsiteY3" fmla="*/ 869017 h 869017"/>
              <a:gd name="connsiteX4" fmla="*/ 1063 w 1627188"/>
              <a:gd name="connsiteY4" fmla="*/ 869017 h 869017"/>
              <a:gd name="connsiteX5" fmla="*/ 0 w 1627188"/>
              <a:gd name="connsiteY5" fmla="*/ 0 h 869017"/>
              <a:gd name="connsiteX0" fmla="*/ 0 w 1627188"/>
              <a:gd name="connsiteY0" fmla="*/ 0 h 869017"/>
              <a:gd name="connsiteX1" fmla="*/ 1431316 w 1627188"/>
              <a:gd name="connsiteY1" fmla="*/ 0 h 869017"/>
              <a:gd name="connsiteX2" fmla="*/ 1627188 w 1627188"/>
              <a:gd name="connsiteY2" fmla="*/ 791592 h 869017"/>
              <a:gd name="connsiteX3" fmla="*/ 1446448 w 1627188"/>
              <a:gd name="connsiteY3" fmla="*/ 869017 h 869017"/>
              <a:gd name="connsiteX4" fmla="*/ 1063 w 1627188"/>
              <a:gd name="connsiteY4" fmla="*/ 869017 h 869017"/>
              <a:gd name="connsiteX5" fmla="*/ 0 w 1627188"/>
              <a:gd name="connsiteY5" fmla="*/ 0 h 869017"/>
              <a:gd name="connsiteX0" fmla="*/ 0 w 1446448"/>
              <a:gd name="connsiteY0" fmla="*/ 0 h 869017"/>
              <a:gd name="connsiteX1" fmla="*/ 1431316 w 1446448"/>
              <a:gd name="connsiteY1" fmla="*/ 0 h 869017"/>
              <a:gd name="connsiteX2" fmla="*/ 1431316 w 1446448"/>
              <a:gd name="connsiteY2" fmla="*/ 781747 h 869017"/>
              <a:gd name="connsiteX3" fmla="*/ 1446448 w 1446448"/>
              <a:gd name="connsiteY3" fmla="*/ 869017 h 869017"/>
              <a:gd name="connsiteX4" fmla="*/ 1063 w 1446448"/>
              <a:gd name="connsiteY4" fmla="*/ 869017 h 869017"/>
              <a:gd name="connsiteX5" fmla="*/ 0 w 1446448"/>
              <a:gd name="connsiteY5" fmla="*/ 0 h 869017"/>
              <a:gd name="connsiteX0" fmla="*/ 0 w 1446448"/>
              <a:gd name="connsiteY0" fmla="*/ 0 h 869017"/>
              <a:gd name="connsiteX1" fmla="*/ 1431316 w 1446448"/>
              <a:gd name="connsiteY1" fmla="*/ 0 h 869017"/>
              <a:gd name="connsiteX2" fmla="*/ 1431316 w 1446448"/>
              <a:gd name="connsiteY2" fmla="*/ 781747 h 869017"/>
              <a:gd name="connsiteX3" fmla="*/ 1446448 w 1446448"/>
              <a:gd name="connsiteY3" fmla="*/ 869017 h 869017"/>
              <a:gd name="connsiteX4" fmla="*/ 948 w 1446448"/>
              <a:gd name="connsiteY4" fmla="*/ 781747 h 869017"/>
              <a:gd name="connsiteX5" fmla="*/ 0 w 1446448"/>
              <a:gd name="connsiteY5" fmla="*/ 0 h 869017"/>
              <a:gd name="connsiteX0" fmla="*/ 0 w 1446448"/>
              <a:gd name="connsiteY0" fmla="*/ 0 h 869017"/>
              <a:gd name="connsiteX1" fmla="*/ 1431316 w 1446448"/>
              <a:gd name="connsiteY1" fmla="*/ 0 h 869017"/>
              <a:gd name="connsiteX2" fmla="*/ 1431316 w 1446448"/>
              <a:gd name="connsiteY2" fmla="*/ 624663 h 869017"/>
              <a:gd name="connsiteX3" fmla="*/ 1446448 w 1446448"/>
              <a:gd name="connsiteY3" fmla="*/ 869017 h 869017"/>
              <a:gd name="connsiteX4" fmla="*/ 948 w 1446448"/>
              <a:gd name="connsiteY4" fmla="*/ 781747 h 869017"/>
              <a:gd name="connsiteX5" fmla="*/ 0 w 1446448"/>
              <a:gd name="connsiteY5" fmla="*/ 0 h 869017"/>
              <a:gd name="connsiteX0" fmla="*/ 0 w 1431316"/>
              <a:gd name="connsiteY0" fmla="*/ 0 h 781747"/>
              <a:gd name="connsiteX1" fmla="*/ 1431316 w 1431316"/>
              <a:gd name="connsiteY1" fmla="*/ 0 h 781747"/>
              <a:gd name="connsiteX2" fmla="*/ 1431316 w 1431316"/>
              <a:gd name="connsiteY2" fmla="*/ 624663 h 781747"/>
              <a:gd name="connsiteX3" fmla="*/ 1252257 w 1431316"/>
              <a:gd name="connsiteY3" fmla="*/ 781747 h 781747"/>
              <a:gd name="connsiteX4" fmla="*/ 948 w 1431316"/>
              <a:gd name="connsiteY4" fmla="*/ 781747 h 781747"/>
              <a:gd name="connsiteX5" fmla="*/ 0 w 1431316"/>
              <a:gd name="connsiteY5" fmla="*/ 0 h 781747"/>
              <a:gd name="connsiteX0" fmla="*/ 0 w 1431316"/>
              <a:gd name="connsiteY0" fmla="*/ 0 h 781747"/>
              <a:gd name="connsiteX1" fmla="*/ 1431316 w 1431316"/>
              <a:gd name="connsiteY1" fmla="*/ 0 h 781747"/>
              <a:gd name="connsiteX2" fmla="*/ 1431316 w 1431316"/>
              <a:gd name="connsiteY2" fmla="*/ 624663 h 781747"/>
              <a:gd name="connsiteX3" fmla="*/ 1151909 w 1431316"/>
              <a:gd name="connsiteY3" fmla="*/ 781747 h 781747"/>
              <a:gd name="connsiteX4" fmla="*/ 948 w 1431316"/>
              <a:gd name="connsiteY4" fmla="*/ 781747 h 781747"/>
              <a:gd name="connsiteX5" fmla="*/ 0 w 1431316"/>
              <a:gd name="connsiteY5" fmla="*/ 0 h 781747"/>
              <a:gd name="connsiteX0" fmla="*/ 0 w 1431316"/>
              <a:gd name="connsiteY0" fmla="*/ 0 h 939592"/>
              <a:gd name="connsiteX1" fmla="*/ 1431316 w 1431316"/>
              <a:gd name="connsiteY1" fmla="*/ 0 h 939592"/>
              <a:gd name="connsiteX2" fmla="*/ 1431316 w 1431316"/>
              <a:gd name="connsiteY2" fmla="*/ 624663 h 939592"/>
              <a:gd name="connsiteX3" fmla="*/ 1151909 w 1431316"/>
              <a:gd name="connsiteY3" fmla="*/ 781747 h 939592"/>
              <a:gd name="connsiteX4" fmla="*/ 1898 w 1431316"/>
              <a:gd name="connsiteY4" fmla="*/ 939592 h 939592"/>
              <a:gd name="connsiteX5" fmla="*/ 0 w 1431316"/>
              <a:gd name="connsiteY5" fmla="*/ 0 h 939592"/>
              <a:gd name="connsiteX0" fmla="*/ 0 w 1431316"/>
              <a:gd name="connsiteY0" fmla="*/ 0 h 939592"/>
              <a:gd name="connsiteX1" fmla="*/ 1431316 w 1431316"/>
              <a:gd name="connsiteY1" fmla="*/ 0 h 939592"/>
              <a:gd name="connsiteX2" fmla="*/ 1431316 w 1431316"/>
              <a:gd name="connsiteY2" fmla="*/ 624663 h 939592"/>
              <a:gd name="connsiteX3" fmla="*/ 1072907 w 1431316"/>
              <a:gd name="connsiteY3" fmla="*/ 939592 h 939592"/>
              <a:gd name="connsiteX4" fmla="*/ 1898 w 1431316"/>
              <a:gd name="connsiteY4" fmla="*/ 939592 h 939592"/>
              <a:gd name="connsiteX5" fmla="*/ 0 w 1431316"/>
              <a:gd name="connsiteY5" fmla="*/ 0 h 939592"/>
              <a:gd name="connsiteX0" fmla="*/ 0 w 1432247"/>
              <a:gd name="connsiteY0" fmla="*/ 0 h 939592"/>
              <a:gd name="connsiteX1" fmla="*/ 1431316 w 1432247"/>
              <a:gd name="connsiteY1" fmla="*/ 0 h 939592"/>
              <a:gd name="connsiteX2" fmla="*/ 1432247 w 1432247"/>
              <a:gd name="connsiteY2" fmla="*/ 670645 h 939592"/>
              <a:gd name="connsiteX3" fmla="*/ 1072907 w 1432247"/>
              <a:gd name="connsiteY3" fmla="*/ 939592 h 939592"/>
              <a:gd name="connsiteX4" fmla="*/ 1898 w 1432247"/>
              <a:gd name="connsiteY4" fmla="*/ 939592 h 939592"/>
              <a:gd name="connsiteX5" fmla="*/ 0 w 1432247"/>
              <a:gd name="connsiteY5" fmla="*/ 0 h 939592"/>
              <a:gd name="connsiteX0" fmla="*/ 0 w 1432247"/>
              <a:gd name="connsiteY0" fmla="*/ 0 h 939592"/>
              <a:gd name="connsiteX1" fmla="*/ 1431316 w 1432247"/>
              <a:gd name="connsiteY1" fmla="*/ 0 h 939592"/>
              <a:gd name="connsiteX2" fmla="*/ 1432247 w 1432247"/>
              <a:gd name="connsiteY2" fmla="*/ 670645 h 939592"/>
              <a:gd name="connsiteX3" fmla="*/ 856372 w 1432247"/>
              <a:gd name="connsiteY3" fmla="*/ 939592 h 939592"/>
              <a:gd name="connsiteX4" fmla="*/ 1898 w 1432247"/>
              <a:gd name="connsiteY4" fmla="*/ 939592 h 939592"/>
              <a:gd name="connsiteX5" fmla="*/ 0 w 1432247"/>
              <a:gd name="connsiteY5" fmla="*/ 0 h 939592"/>
              <a:gd name="connsiteX0" fmla="*/ 0 w 1431626"/>
              <a:gd name="connsiteY0" fmla="*/ 0 h 939592"/>
              <a:gd name="connsiteX1" fmla="*/ 1431316 w 1431626"/>
              <a:gd name="connsiteY1" fmla="*/ 0 h 939592"/>
              <a:gd name="connsiteX2" fmla="*/ 1416233 w 1431626"/>
              <a:gd name="connsiteY2" fmla="*/ 727776 h 939592"/>
              <a:gd name="connsiteX3" fmla="*/ 856372 w 1431626"/>
              <a:gd name="connsiteY3" fmla="*/ 939592 h 939592"/>
              <a:gd name="connsiteX4" fmla="*/ 1898 w 1431626"/>
              <a:gd name="connsiteY4" fmla="*/ 939592 h 939592"/>
              <a:gd name="connsiteX5" fmla="*/ 0 w 1431626"/>
              <a:gd name="connsiteY5" fmla="*/ 0 h 939592"/>
              <a:gd name="connsiteX0" fmla="*/ 0 w 1432247"/>
              <a:gd name="connsiteY0" fmla="*/ 0 h 939592"/>
              <a:gd name="connsiteX1" fmla="*/ 1431316 w 1432247"/>
              <a:gd name="connsiteY1" fmla="*/ 0 h 939592"/>
              <a:gd name="connsiteX2" fmla="*/ 1432247 w 1432247"/>
              <a:gd name="connsiteY2" fmla="*/ 688469 h 939592"/>
              <a:gd name="connsiteX3" fmla="*/ 856372 w 1432247"/>
              <a:gd name="connsiteY3" fmla="*/ 939592 h 939592"/>
              <a:gd name="connsiteX4" fmla="*/ 1898 w 1432247"/>
              <a:gd name="connsiteY4" fmla="*/ 939592 h 939592"/>
              <a:gd name="connsiteX5" fmla="*/ 0 w 1432247"/>
              <a:gd name="connsiteY5" fmla="*/ 0 h 939592"/>
              <a:gd name="connsiteX0" fmla="*/ 0 w 1435239"/>
              <a:gd name="connsiteY0" fmla="*/ 0 h 939592"/>
              <a:gd name="connsiteX1" fmla="*/ 1431316 w 1435239"/>
              <a:gd name="connsiteY1" fmla="*/ 0 h 939592"/>
              <a:gd name="connsiteX2" fmla="*/ 1435239 w 1435239"/>
              <a:gd name="connsiteY2" fmla="*/ 734550 h 939592"/>
              <a:gd name="connsiteX3" fmla="*/ 856372 w 1435239"/>
              <a:gd name="connsiteY3" fmla="*/ 939592 h 939592"/>
              <a:gd name="connsiteX4" fmla="*/ 1898 w 1435239"/>
              <a:gd name="connsiteY4" fmla="*/ 939592 h 939592"/>
              <a:gd name="connsiteX5" fmla="*/ 0 w 1435239"/>
              <a:gd name="connsiteY5" fmla="*/ 0 h 939592"/>
              <a:gd name="connsiteX0" fmla="*/ 354 w 1435593"/>
              <a:gd name="connsiteY0" fmla="*/ 0 h 1005970"/>
              <a:gd name="connsiteX1" fmla="*/ 1431670 w 1435593"/>
              <a:gd name="connsiteY1" fmla="*/ 0 h 1005970"/>
              <a:gd name="connsiteX2" fmla="*/ 1435593 w 1435593"/>
              <a:gd name="connsiteY2" fmla="*/ 734550 h 1005970"/>
              <a:gd name="connsiteX3" fmla="*/ 856726 w 1435593"/>
              <a:gd name="connsiteY3" fmla="*/ 939592 h 1005970"/>
              <a:gd name="connsiteX4" fmla="*/ 354 w 1435593"/>
              <a:gd name="connsiteY4" fmla="*/ 1005970 h 1005970"/>
              <a:gd name="connsiteX5" fmla="*/ 354 w 1435593"/>
              <a:gd name="connsiteY5" fmla="*/ 0 h 1005970"/>
              <a:gd name="connsiteX0" fmla="*/ 354 w 1435593"/>
              <a:gd name="connsiteY0" fmla="*/ 0 h 1005970"/>
              <a:gd name="connsiteX1" fmla="*/ 1431670 w 1435593"/>
              <a:gd name="connsiteY1" fmla="*/ 0 h 1005970"/>
              <a:gd name="connsiteX2" fmla="*/ 1435593 w 1435593"/>
              <a:gd name="connsiteY2" fmla="*/ 734550 h 1005970"/>
              <a:gd name="connsiteX3" fmla="*/ 860779 w 1435593"/>
              <a:gd name="connsiteY3" fmla="*/ 1005969 h 1005970"/>
              <a:gd name="connsiteX4" fmla="*/ 354 w 1435593"/>
              <a:gd name="connsiteY4" fmla="*/ 1005970 h 1005970"/>
              <a:gd name="connsiteX5" fmla="*/ 354 w 1435593"/>
              <a:gd name="connsiteY5" fmla="*/ 0 h 1005970"/>
              <a:gd name="connsiteX0" fmla="*/ 354 w 1431980"/>
              <a:gd name="connsiteY0" fmla="*/ 0 h 1005970"/>
              <a:gd name="connsiteX1" fmla="*/ 1431670 w 1431980"/>
              <a:gd name="connsiteY1" fmla="*/ 0 h 1005970"/>
              <a:gd name="connsiteX2" fmla="*/ 1431105 w 1431980"/>
              <a:gd name="connsiteY2" fmla="*/ 801523 h 1005970"/>
              <a:gd name="connsiteX3" fmla="*/ 860779 w 1431980"/>
              <a:gd name="connsiteY3" fmla="*/ 1005969 h 1005970"/>
              <a:gd name="connsiteX4" fmla="*/ 354 w 1431980"/>
              <a:gd name="connsiteY4" fmla="*/ 1005970 h 1005970"/>
              <a:gd name="connsiteX5" fmla="*/ 354 w 1431980"/>
              <a:gd name="connsiteY5" fmla="*/ 0 h 10059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31980" h="1005970">
                <a:moveTo>
                  <a:pt x="354" y="0"/>
                </a:moveTo>
                <a:lnTo>
                  <a:pt x="1431670" y="0"/>
                </a:lnTo>
                <a:cubicBezTo>
                  <a:pt x="1431980" y="223548"/>
                  <a:pt x="1430795" y="577975"/>
                  <a:pt x="1431105" y="801523"/>
                </a:cubicBezTo>
                <a:lnTo>
                  <a:pt x="860779" y="1005969"/>
                </a:lnTo>
                <a:lnTo>
                  <a:pt x="354" y="1005970"/>
                </a:lnTo>
                <a:cubicBezTo>
                  <a:pt x="0" y="716298"/>
                  <a:pt x="708" y="289672"/>
                  <a:pt x="354" y="0"/>
                </a:cubicBezTo>
                <a:close/>
              </a:path>
            </a:pathLst>
          </a:custGeom>
          <a:solidFill>
            <a:srgbClr val="0075BE"/>
          </a:solidFill>
        </p:spPr>
        <p:txBody>
          <a:bodyPr lIns="216000" tIns="28800" rIns="216000" anchor="ctr" anchorCtr="0"/>
          <a:lstStyle>
            <a:lvl1pPr marL="0" indent="0">
              <a:buNone/>
              <a:defRPr sz="5400">
                <a:solidFill>
                  <a:schemeClr val="bg1"/>
                </a:solidFill>
              </a:defRPr>
            </a:lvl1pPr>
          </a:lstStyle>
          <a:p>
            <a:pPr lvl="0"/>
            <a:r>
              <a:rPr lang="de-DE" dirty="0"/>
              <a:t>1.</a:t>
            </a:r>
          </a:p>
        </p:txBody>
      </p:sp>
      <p:sp>
        <p:nvSpPr>
          <p:cNvPr id="8" name="Titel 1"/>
          <p:cNvSpPr>
            <a:spLocks noGrp="1"/>
          </p:cNvSpPr>
          <p:nvPr>
            <p:ph type="ctrTitle" hasCustomPrompt="1"/>
          </p:nvPr>
        </p:nvSpPr>
        <p:spPr>
          <a:xfrm>
            <a:off x="1701580" y="4342095"/>
            <a:ext cx="9596218" cy="324021"/>
          </a:xfrm>
          <a:prstGeom prst="rect">
            <a:avLst/>
          </a:prstGeom>
        </p:spPr>
        <p:txBody>
          <a:bodyPr vert="horz" lIns="0" tIns="34016" rIns="86402" bIns="0" rtlCol="0" anchor="b">
            <a:normAutofit/>
          </a:bodyPr>
          <a:lstStyle>
            <a:lvl1pPr algn="l" defTabSz="864017" rtl="0" eaLnBrk="1" latinLnBrk="0" hangingPunct="1">
              <a:lnSpc>
                <a:spcPct val="80000"/>
              </a:lnSpc>
              <a:spcBef>
                <a:spcPct val="0"/>
              </a:spcBef>
              <a:buNone/>
              <a:defRPr lang="de-DE" sz="2000" b="1" kern="1200" cap="all" baseline="0" dirty="0" smtClean="0">
                <a:solidFill>
                  <a:srgbClr val="0075BE"/>
                </a:solidFill>
                <a:latin typeface="Arial" pitchFamily="34" charset="0"/>
                <a:ea typeface="+mj-ea"/>
                <a:cs typeface="Arial" pitchFamily="34" charset="0"/>
              </a:defRPr>
            </a:lvl1pPr>
          </a:lstStyle>
          <a:p>
            <a:r>
              <a:rPr lang="de-DE" dirty="0"/>
              <a:t>1. Name </a:t>
            </a:r>
            <a:r>
              <a:rPr lang="de-DE" dirty="0" err="1"/>
              <a:t>of</a:t>
            </a:r>
            <a:r>
              <a:rPr lang="de-DE" dirty="0"/>
              <a:t> Topic</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End">
    <p:spTree>
      <p:nvGrpSpPr>
        <p:cNvPr id="1" name=""/>
        <p:cNvGrpSpPr/>
        <p:nvPr/>
      </p:nvGrpSpPr>
      <p:grpSpPr>
        <a:xfrm>
          <a:off x="0" y="0"/>
          <a:ext cx="0" cy="0"/>
          <a:chOff x="0" y="0"/>
          <a:chExt cx="0" cy="0"/>
        </a:xfrm>
      </p:grpSpPr>
      <p:sp>
        <p:nvSpPr>
          <p:cNvPr id="4" name="Titel 1"/>
          <p:cNvSpPr>
            <a:spLocks noGrp="1"/>
          </p:cNvSpPr>
          <p:nvPr>
            <p:ph type="ctrTitle" hasCustomPrompt="1"/>
          </p:nvPr>
        </p:nvSpPr>
        <p:spPr>
          <a:xfrm>
            <a:off x="243219" y="3344108"/>
            <a:ext cx="7344649" cy="1389038"/>
          </a:xfrm>
          <a:prstGeom prst="rect">
            <a:avLst/>
          </a:prstGeom>
        </p:spPr>
        <p:txBody>
          <a:bodyPr vert="horz" lIns="0" tIns="34016" rIns="86402" bIns="0" rtlCol="0" anchor="b">
            <a:normAutofit/>
          </a:bodyPr>
          <a:lstStyle>
            <a:lvl1pPr algn="l" defTabSz="864017" rtl="0" eaLnBrk="1" latinLnBrk="0" hangingPunct="1">
              <a:lnSpc>
                <a:spcPct val="80000"/>
              </a:lnSpc>
              <a:spcBef>
                <a:spcPct val="0"/>
              </a:spcBef>
              <a:buNone/>
              <a:defRPr lang="de-DE" sz="4200" b="1" kern="1200" cap="all" baseline="0" dirty="0" smtClean="0">
                <a:solidFill>
                  <a:schemeClr val="tx1"/>
                </a:solidFill>
                <a:latin typeface="Arial" pitchFamily="34" charset="0"/>
                <a:ea typeface="+mj-ea"/>
                <a:cs typeface="Arial" pitchFamily="34" charset="0"/>
              </a:defRPr>
            </a:lvl1pPr>
          </a:lstStyle>
          <a:p>
            <a:r>
              <a:rPr lang="de-DE" dirty="0"/>
              <a:t>THANK YOU</a:t>
            </a:r>
          </a:p>
        </p:txBody>
      </p:sp>
      <p:sp>
        <p:nvSpPr>
          <p:cNvPr id="5" name="Untertitel 2"/>
          <p:cNvSpPr>
            <a:spLocks noGrp="1"/>
          </p:cNvSpPr>
          <p:nvPr>
            <p:ph type="subTitle" idx="1" hasCustomPrompt="1"/>
          </p:nvPr>
        </p:nvSpPr>
        <p:spPr>
          <a:xfrm>
            <a:off x="274884" y="4895237"/>
            <a:ext cx="7416912" cy="680409"/>
          </a:xfrm>
          <a:prstGeom prst="rect">
            <a:avLst/>
          </a:prstGeom>
        </p:spPr>
        <p:txBody>
          <a:bodyPr lIns="0" tIns="0" rIns="0" bIns="0">
            <a:noAutofit/>
          </a:bodyPr>
          <a:lstStyle>
            <a:lvl1pPr marL="253505" indent="-253505" algn="l" defTabSz="864017" rtl="0" eaLnBrk="1" latinLnBrk="0" hangingPunct="1">
              <a:lnSpc>
                <a:spcPct val="80000"/>
              </a:lnSpc>
              <a:spcBef>
                <a:spcPts val="0"/>
              </a:spcBef>
              <a:spcAft>
                <a:spcPts val="0"/>
              </a:spcAft>
              <a:buFontTx/>
              <a:buBlip>
                <a:blip r:embed="rId2"/>
              </a:buBlip>
              <a:defRPr lang="de-DE" sz="2300" b="0" kern="1200" baseline="0" dirty="0" err="1" smtClean="0">
                <a:solidFill>
                  <a:srgbClr val="0075BE"/>
                </a:solidFill>
                <a:latin typeface="Arial" pitchFamily="34" charset="0"/>
                <a:ea typeface="+mn-ea"/>
                <a:cs typeface="Arial" pitchFamily="34" charset="0"/>
              </a:defRPr>
            </a:lvl1pPr>
            <a:lvl2pPr marL="432008" indent="0" algn="ctr">
              <a:buNone/>
              <a:defRPr>
                <a:solidFill>
                  <a:schemeClr val="tx1">
                    <a:tint val="75000"/>
                  </a:schemeClr>
                </a:solidFill>
              </a:defRPr>
            </a:lvl2pPr>
            <a:lvl3pPr marL="864017" indent="0" algn="ctr">
              <a:buNone/>
              <a:defRPr>
                <a:solidFill>
                  <a:schemeClr val="tx1">
                    <a:tint val="75000"/>
                  </a:schemeClr>
                </a:solidFill>
              </a:defRPr>
            </a:lvl3pPr>
            <a:lvl4pPr marL="1296025" indent="0" algn="ctr">
              <a:buNone/>
              <a:defRPr>
                <a:solidFill>
                  <a:schemeClr val="tx1">
                    <a:tint val="75000"/>
                  </a:schemeClr>
                </a:solidFill>
              </a:defRPr>
            </a:lvl4pPr>
            <a:lvl5pPr marL="1728033" indent="0" algn="ctr">
              <a:buNone/>
              <a:defRPr>
                <a:solidFill>
                  <a:schemeClr val="tx1">
                    <a:tint val="75000"/>
                  </a:schemeClr>
                </a:solidFill>
              </a:defRPr>
            </a:lvl5pPr>
            <a:lvl6pPr marL="2160041" indent="0" algn="ctr">
              <a:buNone/>
              <a:defRPr>
                <a:solidFill>
                  <a:schemeClr val="tx1">
                    <a:tint val="75000"/>
                  </a:schemeClr>
                </a:solidFill>
              </a:defRPr>
            </a:lvl6pPr>
            <a:lvl7pPr marL="2592050" indent="0" algn="ctr">
              <a:buNone/>
              <a:defRPr>
                <a:solidFill>
                  <a:schemeClr val="tx1">
                    <a:tint val="75000"/>
                  </a:schemeClr>
                </a:solidFill>
              </a:defRPr>
            </a:lvl7pPr>
            <a:lvl8pPr marL="3024058" indent="0" algn="ctr">
              <a:buNone/>
              <a:defRPr>
                <a:solidFill>
                  <a:schemeClr val="tx1">
                    <a:tint val="75000"/>
                  </a:schemeClr>
                </a:solidFill>
              </a:defRPr>
            </a:lvl8pPr>
            <a:lvl9pPr marL="3456066" indent="0" algn="ctr">
              <a:buNone/>
              <a:defRPr>
                <a:solidFill>
                  <a:schemeClr val="tx1">
                    <a:tint val="75000"/>
                  </a:schemeClr>
                </a:solidFill>
              </a:defRPr>
            </a:lvl9pPr>
          </a:lstStyle>
          <a:p>
            <a:r>
              <a:rPr lang="de-DE" dirty="0"/>
              <a:t>Name </a:t>
            </a:r>
            <a:r>
              <a:rPr lang="de-DE" dirty="0" err="1"/>
              <a:t>of</a:t>
            </a:r>
            <a:r>
              <a:rPr lang="de-DE" dirty="0"/>
              <a:t> </a:t>
            </a:r>
            <a:r>
              <a:rPr lang="de-DE" dirty="0" err="1"/>
              <a:t>presenter</a:t>
            </a:r>
            <a:r>
              <a:rPr lang="de-DE" dirty="0"/>
              <a:t> / </a:t>
            </a:r>
            <a:r>
              <a:rPr lang="de-DE" dirty="0" err="1"/>
              <a:t>topic</a:t>
            </a:r>
            <a:endParaRPr lang="de-DE"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12" name="Textplatzhalter 7"/>
          <p:cNvSpPr>
            <a:spLocks noGrp="1"/>
          </p:cNvSpPr>
          <p:nvPr>
            <p:ph type="body" sz="quarter" idx="13"/>
          </p:nvPr>
        </p:nvSpPr>
        <p:spPr>
          <a:xfrm>
            <a:off x="269173" y="1110776"/>
            <a:ext cx="5202940" cy="4373029"/>
          </a:xfrm>
          <a:prstGeom prst="rect">
            <a:avLst/>
          </a:prstGeom>
        </p:spPr>
        <p:txBody>
          <a:bodyPr lIns="0" tIns="0"/>
          <a:lstStyle>
            <a:lvl1pPr marL="266700" indent="-266700">
              <a:buClr>
                <a:srgbClr val="0075BE"/>
              </a:buClr>
              <a:buFont typeface="+mj-lt"/>
              <a:buAutoNum type="arabicPeriod"/>
              <a:defRPr sz="1500"/>
            </a:lvl1pPr>
            <a:lvl2pPr marL="536575" indent="-255588">
              <a:defRPr sz="1500" b="0"/>
            </a:lvl2pPr>
            <a:lvl3pPr marL="756014" indent="-216004">
              <a:buFont typeface="Symbol" pitchFamily="18" charset="2"/>
              <a:buChar char="-"/>
              <a:defRPr sz="1300" b="1"/>
            </a:lvl3pPr>
            <a:lvl4pPr marL="1018520" indent="-216004">
              <a:defRPr sz="1300" b="0"/>
            </a:lvl4p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3"/>
            <a:endParaRPr lang="de-DE" dirty="0"/>
          </a:p>
        </p:txBody>
      </p:sp>
      <p:sp>
        <p:nvSpPr>
          <p:cNvPr id="13" name="Titelplatzhalter 1"/>
          <p:cNvSpPr>
            <a:spLocks noGrp="1"/>
          </p:cNvSpPr>
          <p:nvPr>
            <p:ph type="title" hasCustomPrompt="1"/>
          </p:nvPr>
        </p:nvSpPr>
        <p:spPr>
          <a:xfrm>
            <a:off x="186259" y="240599"/>
            <a:ext cx="9608616" cy="733577"/>
          </a:xfrm>
          <a:prstGeom prst="rect">
            <a:avLst/>
          </a:prstGeom>
        </p:spPr>
        <p:txBody>
          <a:bodyPr vert="horz" lIns="86402" tIns="43201" rIns="86402" bIns="43201" rtlCol="0" anchor="ctr" anchorCtr="0">
            <a:noAutofit/>
          </a:bodyPr>
          <a:lstStyle>
            <a:lvl1pPr>
              <a:lnSpc>
                <a:spcPct val="100000"/>
              </a:lnSpc>
              <a:defRPr sz="2000"/>
            </a:lvl1pPr>
          </a:lstStyle>
          <a:p>
            <a:r>
              <a:rPr lang="de-DE" dirty="0"/>
              <a:t>HEADLINE</a:t>
            </a:r>
            <a:br>
              <a:rPr lang="de-DE" dirty="0"/>
            </a:br>
            <a:r>
              <a:rPr lang="de-DE" dirty="0"/>
              <a:t>HEADLINE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lumn text">
    <p:spTree>
      <p:nvGrpSpPr>
        <p:cNvPr id="1" name=""/>
        <p:cNvGrpSpPr/>
        <p:nvPr/>
      </p:nvGrpSpPr>
      <p:grpSpPr>
        <a:xfrm>
          <a:off x="0" y="0"/>
          <a:ext cx="0" cy="0"/>
          <a:chOff x="0" y="0"/>
          <a:chExt cx="0" cy="0"/>
        </a:xfrm>
      </p:grpSpPr>
      <p:sp>
        <p:nvSpPr>
          <p:cNvPr id="6" name="Textplatzhalter 7"/>
          <p:cNvSpPr>
            <a:spLocks noGrp="1"/>
          </p:cNvSpPr>
          <p:nvPr>
            <p:ph type="body" sz="quarter" idx="14"/>
          </p:nvPr>
        </p:nvSpPr>
        <p:spPr>
          <a:xfrm>
            <a:off x="6048375" y="1109499"/>
            <a:ext cx="5184775" cy="4374305"/>
          </a:xfrm>
          <a:prstGeom prst="rect">
            <a:avLst/>
          </a:prstGeom>
        </p:spPr>
        <p:txBody>
          <a:bodyPr tIns="0"/>
          <a:lstStyle>
            <a:lvl1pPr marL="256505" indent="-256505">
              <a:buFontTx/>
              <a:buBlip>
                <a:blip r:embed="rId2"/>
              </a:buBlip>
              <a:defRPr sz="1500"/>
            </a:lvl1pPr>
            <a:lvl2pPr marL="513010" indent="-256505">
              <a:defRPr lang="de-DE" sz="1500" b="0" kern="1200" dirty="0" smtClean="0">
                <a:solidFill>
                  <a:schemeClr val="tx1"/>
                </a:solidFill>
                <a:latin typeface="Arial" pitchFamily="34" charset="0"/>
                <a:ea typeface="+mn-ea"/>
                <a:cs typeface="Arial" pitchFamily="34" charset="0"/>
              </a:defRPr>
            </a:lvl2pPr>
            <a:lvl3pPr marL="756014" indent="-216004">
              <a:buFont typeface="Symbol" pitchFamily="18" charset="2"/>
              <a:buChar char="-"/>
              <a:defRPr lang="de-DE" sz="1300" b="1" kern="1200" baseline="0" dirty="0" smtClean="0">
                <a:solidFill>
                  <a:schemeClr val="tx1"/>
                </a:solidFill>
                <a:latin typeface="Arial" pitchFamily="34" charset="0"/>
                <a:ea typeface="+mn-ea"/>
                <a:cs typeface="Arial" pitchFamily="34" charset="0"/>
              </a:defRPr>
            </a:lvl3pPr>
            <a:lvl4pPr marL="1018520" indent="-216004">
              <a:defRPr lang="de-DE" sz="1300" b="0" kern="1200" dirty="0" smtClean="0">
                <a:solidFill>
                  <a:schemeClr val="tx1"/>
                </a:solidFill>
                <a:latin typeface="Arial" pitchFamily="34" charset="0"/>
                <a:ea typeface="+mn-ea"/>
                <a:cs typeface="Arial" pitchFamily="34" charset="0"/>
              </a:defRPr>
            </a:lvl4pPr>
          </a:lstStyle>
          <a:p>
            <a:pPr lvl="0"/>
            <a:r>
              <a:rPr lang="de-DE" dirty="0"/>
              <a:t>Textmasterformate durch Klicken bearbeiten</a:t>
            </a:r>
          </a:p>
          <a:p>
            <a:pPr marL="513010" lvl="1" indent="-256505" algn="l" defTabSz="864017" rtl="0" eaLnBrk="1" latinLnBrk="0" hangingPunct="1">
              <a:spcBef>
                <a:spcPct val="20000"/>
              </a:spcBef>
              <a:buFont typeface="Arial" pitchFamily="34" charset="0"/>
              <a:buChar char="–"/>
            </a:pPr>
            <a:r>
              <a:rPr lang="de-DE" dirty="0"/>
              <a:t>Zweite Ebene</a:t>
            </a:r>
          </a:p>
          <a:p>
            <a:pPr marL="756014" lvl="2" indent="-216004" algn="l" defTabSz="864017" rtl="0" eaLnBrk="1" latinLnBrk="0" hangingPunct="1">
              <a:spcBef>
                <a:spcPct val="20000"/>
              </a:spcBef>
              <a:buFont typeface="Symbol" pitchFamily="18" charset="2"/>
              <a:buChar char="-"/>
            </a:pPr>
            <a:r>
              <a:rPr lang="de-DE" dirty="0"/>
              <a:t>Dritte Ebene</a:t>
            </a:r>
          </a:p>
          <a:p>
            <a:pPr marL="1018520" lvl="3" indent="-216004" algn="l" defTabSz="864017" rtl="0" eaLnBrk="1" latinLnBrk="0" hangingPunct="1">
              <a:spcBef>
                <a:spcPct val="20000"/>
              </a:spcBef>
              <a:buFont typeface="Arial" pitchFamily="34" charset="0"/>
              <a:buChar char="–"/>
            </a:pPr>
            <a:r>
              <a:rPr lang="de-DE" dirty="0"/>
              <a:t>Vierte Ebene</a:t>
            </a:r>
          </a:p>
        </p:txBody>
      </p:sp>
      <p:sp>
        <p:nvSpPr>
          <p:cNvPr id="7" name="Textplatzhalter 7"/>
          <p:cNvSpPr>
            <a:spLocks noGrp="1"/>
          </p:cNvSpPr>
          <p:nvPr>
            <p:ph type="body" sz="quarter" idx="13"/>
          </p:nvPr>
        </p:nvSpPr>
        <p:spPr>
          <a:xfrm>
            <a:off x="284763" y="1109500"/>
            <a:ext cx="5187350" cy="4374305"/>
          </a:xfrm>
          <a:prstGeom prst="rect">
            <a:avLst/>
          </a:prstGeom>
        </p:spPr>
        <p:txBody>
          <a:bodyPr lIns="0" tIns="0"/>
          <a:lstStyle>
            <a:lvl1pPr marL="256505" indent="-256505">
              <a:buFontTx/>
              <a:buBlip>
                <a:blip r:embed="rId2"/>
              </a:buBlip>
              <a:defRPr sz="1500"/>
            </a:lvl1pPr>
            <a:lvl2pPr marL="513010" indent="-256505">
              <a:defRPr sz="1500" b="0"/>
            </a:lvl2pPr>
            <a:lvl3pPr marL="756014" indent="-216004">
              <a:buFont typeface="Symbol" pitchFamily="18" charset="2"/>
              <a:buChar char="-"/>
              <a:defRPr sz="1300" b="1"/>
            </a:lvl3pPr>
            <a:lvl4pPr marL="1018520" indent="-216004">
              <a:defRPr sz="1300" b="0"/>
            </a:lvl4p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p:txBody>
      </p:sp>
      <p:sp>
        <p:nvSpPr>
          <p:cNvPr id="12" name="Titelplatzhalter 1"/>
          <p:cNvSpPr>
            <a:spLocks noGrp="1"/>
          </p:cNvSpPr>
          <p:nvPr>
            <p:ph type="title" hasCustomPrompt="1"/>
          </p:nvPr>
        </p:nvSpPr>
        <p:spPr>
          <a:xfrm>
            <a:off x="186259" y="240599"/>
            <a:ext cx="9608616" cy="733577"/>
          </a:xfrm>
          <a:prstGeom prst="rect">
            <a:avLst/>
          </a:prstGeom>
        </p:spPr>
        <p:txBody>
          <a:bodyPr vert="horz" lIns="86402" tIns="43201" rIns="86402" bIns="43201" rtlCol="0" anchor="ctr" anchorCtr="0">
            <a:noAutofit/>
          </a:bodyPr>
          <a:lstStyle>
            <a:lvl1pPr>
              <a:lnSpc>
                <a:spcPct val="100000"/>
              </a:lnSpc>
              <a:defRPr sz="2000"/>
            </a:lvl1pPr>
          </a:lstStyle>
          <a:p>
            <a:r>
              <a:rPr lang="de-DE" dirty="0"/>
              <a:t>HEADLINE</a:t>
            </a:r>
            <a:br>
              <a:rPr lang="de-DE" dirty="0"/>
            </a:br>
            <a:r>
              <a:rPr lang="de-DE" dirty="0"/>
              <a:t>HEADLINE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wo column text">
    <p:spTree>
      <p:nvGrpSpPr>
        <p:cNvPr id="1" name=""/>
        <p:cNvGrpSpPr/>
        <p:nvPr/>
      </p:nvGrpSpPr>
      <p:grpSpPr>
        <a:xfrm>
          <a:off x="0" y="0"/>
          <a:ext cx="0" cy="0"/>
          <a:chOff x="0" y="0"/>
          <a:chExt cx="0" cy="0"/>
        </a:xfrm>
      </p:grpSpPr>
      <p:sp>
        <p:nvSpPr>
          <p:cNvPr id="7" name="Textplatzhalter 7"/>
          <p:cNvSpPr>
            <a:spLocks noGrp="1"/>
          </p:cNvSpPr>
          <p:nvPr>
            <p:ph type="body" sz="quarter" idx="13"/>
          </p:nvPr>
        </p:nvSpPr>
        <p:spPr>
          <a:xfrm>
            <a:off x="284762" y="1109500"/>
            <a:ext cx="10948387" cy="4374305"/>
          </a:xfrm>
          <a:prstGeom prst="rect">
            <a:avLst/>
          </a:prstGeom>
        </p:spPr>
        <p:txBody>
          <a:bodyPr lIns="0" tIns="0"/>
          <a:lstStyle>
            <a:lvl1pPr marL="256505" indent="-256505">
              <a:buFontTx/>
              <a:buBlip>
                <a:blip r:embed="rId2"/>
              </a:buBlip>
              <a:defRPr sz="1500"/>
            </a:lvl1pPr>
            <a:lvl2pPr marL="513010" indent="-256505">
              <a:defRPr sz="1500" b="0"/>
            </a:lvl2pPr>
            <a:lvl3pPr marL="756014" indent="-216004">
              <a:buFont typeface="Symbol" pitchFamily="18" charset="2"/>
              <a:buChar char="-"/>
              <a:defRPr sz="1300" b="1"/>
            </a:lvl3pPr>
            <a:lvl4pPr marL="1018520" indent="-216004">
              <a:defRPr sz="1300" b="0"/>
            </a:lvl4p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p:txBody>
      </p:sp>
      <p:sp>
        <p:nvSpPr>
          <p:cNvPr id="12" name="Titelplatzhalter 1"/>
          <p:cNvSpPr>
            <a:spLocks noGrp="1"/>
          </p:cNvSpPr>
          <p:nvPr>
            <p:ph type="title" hasCustomPrompt="1"/>
          </p:nvPr>
        </p:nvSpPr>
        <p:spPr>
          <a:xfrm>
            <a:off x="186259" y="240599"/>
            <a:ext cx="9608616" cy="733577"/>
          </a:xfrm>
          <a:prstGeom prst="rect">
            <a:avLst/>
          </a:prstGeom>
        </p:spPr>
        <p:txBody>
          <a:bodyPr vert="horz" lIns="86402" tIns="43201" rIns="86402" bIns="43201" rtlCol="0" anchor="ctr" anchorCtr="0">
            <a:noAutofit/>
          </a:bodyPr>
          <a:lstStyle>
            <a:lvl1pPr>
              <a:lnSpc>
                <a:spcPct val="100000"/>
              </a:lnSpc>
              <a:defRPr sz="2000"/>
            </a:lvl1pPr>
          </a:lstStyle>
          <a:p>
            <a:r>
              <a:rPr lang="de-DE" dirty="0"/>
              <a:t>HEADLINE</a:t>
            </a:r>
            <a:br>
              <a:rPr lang="de-DE" dirty="0"/>
            </a:br>
            <a:r>
              <a:rPr lang="de-DE" dirty="0"/>
              <a:t>HEADLINE</a:t>
            </a:r>
          </a:p>
        </p:txBody>
      </p:sp>
    </p:spTree>
    <p:extLst>
      <p:ext uri="{BB962C8B-B14F-4D97-AF65-F5344CB8AC3E}">
        <p14:creationId xmlns:p14="http://schemas.microsoft.com/office/powerpoint/2010/main" val="31691201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lumn text + one picture">
    <p:spTree>
      <p:nvGrpSpPr>
        <p:cNvPr id="1" name=""/>
        <p:cNvGrpSpPr/>
        <p:nvPr/>
      </p:nvGrpSpPr>
      <p:grpSpPr>
        <a:xfrm>
          <a:off x="0" y="0"/>
          <a:ext cx="0" cy="0"/>
          <a:chOff x="0" y="0"/>
          <a:chExt cx="0" cy="0"/>
        </a:xfrm>
      </p:grpSpPr>
      <p:sp>
        <p:nvSpPr>
          <p:cNvPr id="6" name="Textplatzhalter 7"/>
          <p:cNvSpPr>
            <a:spLocks noGrp="1"/>
          </p:cNvSpPr>
          <p:nvPr>
            <p:ph type="body" sz="quarter" idx="14"/>
          </p:nvPr>
        </p:nvSpPr>
        <p:spPr>
          <a:xfrm>
            <a:off x="6048375" y="2879725"/>
            <a:ext cx="5184775" cy="2604079"/>
          </a:xfrm>
          <a:prstGeom prst="rect">
            <a:avLst/>
          </a:prstGeom>
        </p:spPr>
        <p:txBody>
          <a:bodyPr tIns="0"/>
          <a:lstStyle>
            <a:lvl1pPr marL="256505" indent="-256505">
              <a:buFontTx/>
              <a:buBlip>
                <a:blip r:embed="rId2"/>
              </a:buBlip>
              <a:defRPr sz="1500"/>
            </a:lvl1pPr>
            <a:lvl2pPr marL="513010" indent="-256505">
              <a:defRPr lang="de-DE" sz="1500" b="0" kern="1200" dirty="0" smtClean="0">
                <a:solidFill>
                  <a:schemeClr val="tx1"/>
                </a:solidFill>
                <a:latin typeface="Arial" pitchFamily="34" charset="0"/>
                <a:ea typeface="+mn-ea"/>
                <a:cs typeface="Arial" pitchFamily="34" charset="0"/>
              </a:defRPr>
            </a:lvl2pPr>
            <a:lvl3pPr marL="756014" indent="-216004">
              <a:buFont typeface="Symbol" pitchFamily="18" charset="2"/>
              <a:buChar char="-"/>
              <a:defRPr lang="de-DE" sz="1300" b="1" kern="1200" baseline="0" dirty="0" smtClean="0">
                <a:solidFill>
                  <a:schemeClr val="tx1"/>
                </a:solidFill>
                <a:latin typeface="Arial" pitchFamily="34" charset="0"/>
                <a:ea typeface="+mn-ea"/>
                <a:cs typeface="Arial" pitchFamily="34" charset="0"/>
              </a:defRPr>
            </a:lvl3pPr>
            <a:lvl4pPr marL="1018520" indent="-216004">
              <a:defRPr lang="de-DE" sz="1300" b="0" kern="1200" dirty="0" smtClean="0">
                <a:solidFill>
                  <a:schemeClr val="tx1"/>
                </a:solidFill>
                <a:latin typeface="Arial" pitchFamily="34" charset="0"/>
                <a:ea typeface="+mn-ea"/>
                <a:cs typeface="Arial" pitchFamily="34" charset="0"/>
              </a:defRPr>
            </a:lvl4pPr>
          </a:lstStyle>
          <a:p>
            <a:pPr lvl="0"/>
            <a:r>
              <a:rPr lang="de-DE" dirty="0"/>
              <a:t>Textmasterformate durch Klicken bearbeiten</a:t>
            </a:r>
          </a:p>
          <a:p>
            <a:pPr marL="513010" lvl="1" indent="-256505" algn="l" defTabSz="864017" rtl="0" eaLnBrk="1" latinLnBrk="0" hangingPunct="1">
              <a:spcBef>
                <a:spcPct val="20000"/>
              </a:spcBef>
              <a:buFont typeface="Arial" pitchFamily="34" charset="0"/>
              <a:buChar char="–"/>
            </a:pPr>
            <a:r>
              <a:rPr lang="de-DE" dirty="0"/>
              <a:t>Zweite Ebene</a:t>
            </a:r>
          </a:p>
          <a:p>
            <a:pPr marL="756014" lvl="2" indent="-216004" algn="l" defTabSz="864017" rtl="0" eaLnBrk="1" latinLnBrk="0" hangingPunct="1">
              <a:spcBef>
                <a:spcPct val="20000"/>
              </a:spcBef>
              <a:buFont typeface="Symbol" pitchFamily="18" charset="2"/>
              <a:buChar char="-"/>
            </a:pPr>
            <a:r>
              <a:rPr lang="de-DE" dirty="0"/>
              <a:t>Dritte Ebene</a:t>
            </a:r>
          </a:p>
          <a:p>
            <a:pPr marL="1018520" lvl="3" indent="-216004" algn="l" defTabSz="864017" rtl="0" eaLnBrk="1" latinLnBrk="0" hangingPunct="1">
              <a:spcBef>
                <a:spcPct val="20000"/>
              </a:spcBef>
              <a:buFont typeface="Arial" pitchFamily="34" charset="0"/>
              <a:buChar char="–"/>
            </a:pPr>
            <a:r>
              <a:rPr lang="de-DE" dirty="0"/>
              <a:t>Vierte Ebene</a:t>
            </a:r>
          </a:p>
        </p:txBody>
      </p:sp>
      <p:sp>
        <p:nvSpPr>
          <p:cNvPr id="7" name="Textplatzhalter 7"/>
          <p:cNvSpPr>
            <a:spLocks noGrp="1"/>
          </p:cNvSpPr>
          <p:nvPr>
            <p:ph type="body" sz="quarter" idx="13"/>
          </p:nvPr>
        </p:nvSpPr>
        <p:spPr>
          <a:xfrm>
            <a:off x="284763" y="1109500"/>
            <a:ext cx="5187350" cy="4374305"/>
          </a:xfrm>
          <a:prstGeom prst="rect">
            <a:avLst/>
          </a:prstGeom>
        </p:spPr>
        <p:txBody>
          <a:bodyPr lIns="0" tIns="0"/>
          <a:lstStyle>
            <a:lvl1pPr marL="256505" indent="-256505">
              <a:buFontTx/>
              <a:buBlip>
                <a:blip r:embed="rId2"/>
              </a:buBlip>
              <a:defRPr sz="1500"/>
            </a:lvl1pPr>
            <a:lvl2pPr marL="513010" indent="-256505">
              <a:defRPr sz="1500" b="0"/>
            </a:lvl2pPr>
            <a:lvl3pPr marL="756014" indent="-216004">
              <a:buFont typeface="Symbol" pitchFamily="18" charset="2"/>
              <a:buChar char="-"/>
              <a:defRPr sz="1300" b="1"/>
            </a:lvl3pPr>
            <a:lvl4pPr marL="1018520" indent="-216004">
              <a:defRPr sz="1300" b="0"/>
            </a:lvl4p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p:txBody>
      </p:sp>
      <p:sp>
        <p:nvSpPr>
          <p:cNvPr id="8" name="Bildplatzhalter 8"/>
          <p:cNvSpPr>
            <a:spLocks noGrp="1"/>
          </p:cNvSpPr>
          <p:nvPr>
            <p:ph type="pic" sz="quarter" idx="20"/>
          </p:nvPr>
        </p:nvSpPr>
        <p:spPr>
          <a:xfrm>
            <a:off x="6048166" y="1152525"/>
            <a:ext cx="5189878" cy="1438275"/>
          </a:xfrm>
          <a:custGeom>
            <a:avLst/>
            <a:gdLst>
              <a:gd name="connsiteX0" fmla="*/ 0 w 1627188"/>
              <a:gd name="connsiteY0" fmla="*/ 0 h 1081088"/>
              <a:gd name="connsiteX1" fmla="*/ 1627188 w 1627188"/>
              <a:gd name="connsiteY1" fmla="*/ 0 h 1081088"/>
              <a:gd name="connsiteX2" fmla="*/ 1627188 w 1627188"/>
              <a:gd name="connsiteY2" fmla="*/ 1081088 h 1081088"/>
              <a:gd name="connsiteX3" fmla="*/ 0 w 1627188"/>
              <a:gd name="connsiteY3" fmla="*/ 1081088 h 1081088"/>
              <a:gd name="connsiteX4" fmla="*/ 0 w 1627188"/>
              <a:gd name="connsiteY4" fmla="*/ 0 h 1081088"/>
              <a:gd name="connsiteX0" fmla="*/ 0 w 1627188"/>
              <a:gd name="connsiteY0" fmla="*/ 0 h 1081088"/>
              <a:gd name="connsiteX1" fmla="*/ 1627188 w 1627188"/>
              <a:gd name="connsiteY1" fmla="*/ 0 h 1081088"/>
              <a:gd name="connsiteX2" fmla="*/ 1627188 w 1627188"/>
              <a:gd name="connsiteY2" fmla="*/ 1081088 h 1081088"/>
              <a:gd name="connsiteX3" fmla="*/ 1348171 w 1627188"/>
              <a:gd name="connsiteY3" fmla="*/ 1079760 h 1081088"/>
              <a:gd name="connsiteX4" fmla="*/ 0 w 1627188"/>
              <a:gd name="connsiteY4" fmla="*/ 1081088 h 1081088"/>
              <a:gd name="connsiteX5" fmla="*/ 0 w 1627188"/>
              <a:gd name="connsiteY5" fmla="*/ 0 h 1081088"/>
              <a:gd name="connsiteX0" fmla="*/ 0 w 1627188"/>
              <a:gd name="connsiteY0" fmla="*/ 0 h 1081088"/>
              <a:gd name="connsiteX1" fmla="*/ 1627188 w 1627188"/>
              <a:gd name="connsiteY1" fmla="*/ 0 h 1081088"/>
              <a:gd name="connsiteX2" fmla="*/ 1627188 w 1627188"/>
              <a:gd name="connsiteY2" fmla="*/ 811213 h 1081088"/>
              <a:gd name="connsiteX3" fmla="*/ 1348171 w 1627188"/>
              <a:gd name="connsiteY3" fmla="*/ 1079760 h 1081088"/>
              <a:gd name="connsiteX4" fmla="*/ 0 w 1627188"/>
              <a:gd name="connsiteY4" fmla="*/ 1081088 h 1081088"/>
              <a:gd name="connsiteX5" fmla="*/ 0 w 1627188"/>
              <a:gd name="connsiteY5" fmla="*/ 0 h 1081088"/>
              <a:gd name="connsiteX0" fmla="*/ 0 w 1627188"/>
              <a:gd name="connsiteY0" fmla="*/ 1204 h 1082292"/>
              <a:gd name="connsiteX1" fmla="*/ 267208 w 1627188"/>
              <a:gd name="connsiteY1" fmla="*/ 0 h 1082292"/>
              <a:gd name="connsiteX2" fmla="*/ 1627188 w 1627188"/>
              <a:gd name="connsiteY2" fmla="*/ 1204 h 1082292"/>
              <a:gd name="connsiteX3" fmla="*/ 1627188 w 1627188"/>
              <a:gd name="connsiteY3" fmla="*/ 812417 h 1082292"/>
              <a:gd name="connsiteX4" fmla="*/ 1348171 w 1627188"/>
              <a:gd name="connsiteY4" fmla="*/ 1080964 h 1082292"/>
              <a:gd name="connsiteX5" fmla="*/ 0 w 1627188"/>
              <a:gd name="connsiteY5" fmla="*/ 1082292 h 1082292"/>
              <a:gd name="connsiteX6" fmla="*/ 0 w 1627188"/>
              <a:gd name="connsiteY6" fmla="*/ 1204 h 1082292"/>
              <a:gd name="connsiteX0" fmla="*/ 0 w 1627188"/>
              <a:gd name="connsiteY0" fmla="*/ 272667 h 1082292"/>
              <a:gd name="connsiteX1" fmla="*/ 267208 w 1627188"/>
              <a:gd name="connsiteY1" fmla="*/ 0 h 1082292"/>
              <a:gd name="connsiteX2" fmla="*/ 1627188 w 1627188"/>
              <a:gd name="connsiteY2" fmla="*/ 1204 h 1082292"/>
              <a:gd name="connsiteX3" fmla="*/ 1627188 w 1627188"/>
              <a:gd name="connsiteY3" fmla="*/ 812417 h 1082292"/>
              <a:gd name="connsiteX4" fmla="*/ 1348171 w 1627188"/>
              <a:gd name="connsiteY4" fmla="*/ 1080964 h 1082292"/>
              <a:gd name="connsiteX5" fmla="*/ 0 w 1627188"/>
              <a:gd name="connsiteY5" fmla="*/ 1082292 h 1082292"/>
              <a:gd name="connsiteX6" fmla="*/ 0 w 1627188"/>
              <a:gd name="connsiteY6" fmla="*/ 272667 h 1082292"/>
              <a:gd name="connsiteX0" fmla="*/ 0 w 1627188"/>
              <a:gd name="connsiteY0" fmla="*/ 272667 h 1082292"/>
              <a:gd name="connsiteX1" fmla="*/ 377 w 1627188"/>
              <a:gd name="connsiteY1" fmla="*/ 0 h 1082292"/>
              <a:gd name="connsiteX2" fmla="*/ 1627188 w 1627188"/>
              <a:gd name="connsiteY2" fmla="*/ 1204 h 1082292"/>
              <a:gd name="connsiteX3" fmla="*/ 1627188 w 1627188"/>
              <a:gd name="connsiteY3" fmla="*/ 812417 h 1082292"/>
              <a:gd name="connsiteX4" fmla="*/ 1348171 w 1627188"/>
              <a:gd name="connsiteY4" fmla="*/ 1080964 h 1082292"/>
              <a:gd name="connsiteX5" fmla="*/ 0 w 1627188"/>
              <a:gd name="connsiteY5" fmla="*/ 1082292 h 1082292"/>
              <a:gd name="connsiteX6" fmla="*/ 0 w 1627188"/>
              <a:gd name="connsiteY6" fmla="*/ 272667 h 1082292"/>
              <a:gd name="connsiteX0" fmla="*/ 0 w 1630755"/>
              <a:gd name="connsiteY0" fmla="*/ 272667 h 1082292"/>
              <a:gd name="connsiteX1" fmla="*/ 377 w 1630755"/>
              <a:gd name="connsiteY1" fmla="*/ 0 h 1082292"/>
              <a:gd name="connsiteX2" fmla="*/ 1627188 w 1630755"/>
              <a:gd name="connsiteY2" fmla="*/ 1204 h 1082292"/>
              <a:gd name="connsiteX3" fmla="*/ 1630755 w 1630755"/>
              <a:gd name="connsiteY3" fmla="*/ 946309 h 1082292"/>
              <a:gd name="connsiteX4" fmla="*/ 1348171 w 1630755"/>
              <a:gd name="connsiteY4" fmla="*/ 1080964 h 1082292"/>
              <a:gd name="connsiteX5" fmla="*/ 0 w 1630755"/>
              <a:gd name="connsiteY5" fmla="*/ 1082292 h 1082292"/>
              <a:gd name="connsiteX6" fmla="*/ 0 w 1630755"/>
              <a:gd name="connsiteY6" fmla="*/ 272667 h 1082292"/>
              <a:gd name="connsiteX0" fmla="*/ 0 w 1630755"/>
              <a:gd name="connsiteY0" fmla="*/ 272667 h 1082292"/>
              <a:gd name="connsiteX1" fmla="*/ 377 w 1630755"/>
              <a:gd name="connsiteY1" fmla="*/ 0 h 1082292"/>
              <a:gd name="connsiteX2" fmla="*/ 1627188 w 1630755"/>
              <a:gd name="connsiteY2" fmla="*/ 1204 h 1082292"/>
              <a:gd name="connsiteX3" fmla="*/ 1630755 w 1630755"/>
              <a:gd name="connsiteY3" fmla="*/ 946309 h 1082292"/>
              <a:gd name="connsiteX4" fmla="*/ 1253172 w 1630755"/>
              <a:gd name="connsiteY4" fmla="*/ 1082291 h 1082292"/>
              <a:gd name="connsiteX5" fmla="*/ 0 w 1630755"/>
              <a:gd name="connsiteY5" fmla="*/ 1082292 h 1082292"/>
              <a:gd name="connsiteX6" fmla="*/ 0 w 1630755"/>
              <a:gd name="connsiteY6" fmla="*/ 272667 h 1082292"/>
              <a:gd name="connsiteX0" fmla="*/ 0 w 1630755"/>
              <a:gd name="connsiteY0" fmla="*/ 272667 h 1082292"/>
              <a:gd name="connsiteX1" fmla="*/ 377 w 1630755"/>
              <a:gd name="connsiteY1" fmla="*/ 0 h 1082292"/>
              <a:gd name="connsiteX2" fmla="*/ 1627188 w 1630755"/>
              <a:gd name="connsiteY2" fmla="*/ 1204 h 1082292"/>
              <a:gd name="connsiteX3" fmla="*/ 1630755 w 1630755"/>
              <a:gd name="connsiteY3" fmla="*/ 946309 h 1082292"/>
              <a:gd name="connsiteX4" fmla="*/ 1197234 w 1630755"/>
              <a:gd name="connsiteY4" fmla="*/ 1080329 h 1082292"/>
              <a:gd name="connsiteX5" fmla="*/ 0 w 1630755"/>
              <a:gd name="connsiteY5" fmla="*/ 1082292 h 1082292"/>
              <a:gd name="connsiteX6" fmla="*/ 0 w 1630755"/>
              <a:gd name="connsiteY6" fmla="*/ 272667 h 1082292"/>
              <a:gd name="connsiteX0" fmla="*/ 0 w 1636007"/>
              <a:gd name="connsiteY0" fmla="*/ 272667 h 1082292"/>
              <a:gd name="connsiteX1" fmla="*/ 377 w 1636007"/>
              <a:gd name="connsiteY1" fmla="*/ 0 h 1082292"/>
              <a:gd name="connsiteX2" fmla="*/ 1627188 w 1636007"/>
              <a:gd name="connsiteY2" fmla="*/ 1204 h 1082292"/>
              <a:gd name="connsiteX3" fmla="*/ 1636007 w 1636007"/>
              <a:gd name="connsiteY3" fmla="*/ 931107 h 1082292"/>
              <a:gd name="connsiteX4" fmla="*/ 1197234 w 1636007"/>
              <a:gd name="connsiteY4" fmla="*/ 1080329 h 1082292"/>
              <a:gd name="connsiteX5" fmla="*/ 0 w 1636007"/>
              <a:gd name="connsiteY5" fmla="*/ 1082292 h 1082292"/>
              <a:gd name="connsiteX6" fmla="*/ 0 w 1636007"/>
              <a:gd name="connsiteY6" fmla="*/ 272667 h 1082292"/>
              <a:gd name="connsiteX0" fmla="*/ 153705 w 1789712"/>
              <a:gd name="connsiteY0" fmla="*/ 272667 h 1082689"/>
              <a:gd name="connsiteX1" fmla="*/ 154082 w 1789712"/>
              <a:gd name="connsiteY1" fmla="*/ 0 h 1082689"/>
              <a:gd name="connsiteX2" fmla="*/ 1780893 w 1789712"/>
              <a:gd name="connsiteY2" fmla="*/ 1204 h 1082689"/>
              <a:gd name="connsiteX3" fmla="*/ 1789712 w 1789712"/>
              <a:gd name="connsiteY3" fmla="*/ 931107 h 1082689"/>
              <a:gd name="connsiteX4" fmla="*/ 1350939 w 1789712"/>
              <a:gd name="connsiteY4" fmla="*/ 1080329 h 1082689"/>
              <a:gd name="connsiteX5" fmla="*/ 0 w 1789712"/>
              <a:gd name="connsiteY5" fmla="*/ 1082689 h 1082689"/>
              <a:gd name="connsiteX6" fmla="*/ 153705 w 1789712"/>
              <a:gd name="connsiteY6" fmla="*/ 272667 h 1082689"/>
              <a:gd name="connsiteX0" fmla="*/ 153831 w 1789838"/>
              <a:gd name="connsiteY0" fmla="*/ 272269 h 1082291"/>
              <a:gd name="connsiteX1" fmla="*/ 126 w 1789838"/>
              <a:gd name="connsiteY1" fmla="*/ 0 h 1082291"/>
              <a:gd name="connsiteX2" fmla="*/ 1781019 w 1789838"/>
              <a:gd name="connsiteY2" fmla="*/ 806 h 1082291"/>
              <a:gd name="connsiteX3" fmla="*/ 1789838 w 1789838"/>
              <a:gd name="connsiteY3" fmla="*/ 930709 h 1082291"/>
              <a:gd name="connsiteX4" fmla="*/ 1351065 w 1789838"/>
              <a:gd name="connsiteY4" fmla="*/ 1079931 h 1082291"/>
              <a:gd name="connsiteX5" fmla="*/ 126 w 1789838"/>
              <a:gd name="connsiteY5" fmla="*/ 1082291 h 1082291"/>
              <a:gd name="connsiteX6" fmla="*/ 153831 w 1789838"/>
              <a:gd name="connsiteY6" fmla="*/ 272269 h 1082291"/>
              <a:gd name="connsiteX0" fmla="*/ 126 w 1789838"/>
              <a:gd name="connsiteY0" fmla="*/ 270373 h 1082291"/>
              <a:gd name="connsiteX1" fmla="*/ 126 w 1789838"/>
              <a:gd name="connsiteY1" fmla="*/ 0 h 1082291"/>
              <a:gd name="connsiteX2" fmla="*/ 1781019 w 1789838"/>
              <a:gd name="connsiteY2" fmla="*/ 806 h 1082291"/>
              <a:gd name="connsiteX3" fmla="*/ 1789838 w 1789838"/>
              <a:gd name="connsiteY3" fmla="*/ 930709 h 1082291"/>
              <a:gd name="connsiteX4" fmla="*/ 1351065 w 1789838"/>
              <a:gd name="connsiteY4" fmla="*/ 1079931 h 1082291"/>
              <a:gd name="connsiteX5" fmla="*/ 126 w 1789838"/>
              <a:gd name="connsiteY5" fmla="*/ 1082291 h 1082291"/>
              <a:gd name="connsiteX6" fmla="*/ 126 w 1789838"/>
              <a:gd name="connsiteY6" fmla="*/ 270373 h 1082291"/>
              <a:gd name="connsiteX0" fmla="*/ 126 w 1789838"/>
              <a:gd name="connsiteY0" fmla="*/ 540748 h 1352666"/>
              <a:gd name="connsiteX1" fmla="*/ 126 w 1789838"/>
              <a:gd name="connsiteY1" fmla="*/ 0 h 1352666"/>
              <a:gd name="connsiteX2" fmla="*/ 1781019 w 1789838"/>
              <a:gd name="connsiteY2" fmla="*/ 271181 h 1352666"/>
              <a:gd name="connsiteX3" fmla="*/ 1789838 w 1789838"/>
              <a:gd name="connsiteY3" fmla="*/ 1201084 h 1352666"/>
              <a:gd name="connsiteX4" fmla="*/ 1351065 w 1789838"/>
              <a:gd name="connsiteY4" fmla="*/ 1350306 h 1352666"/>
              <a:gd name="connsiteX5" fmla="*/ 126 w 1789838"/>
              <a:gd name="connsiteY5" fmla="*/ 1352666 h 1352666"/>
              <a:gd name="connsiteX6" fmla="*/ 126 w 1789838"/>
              <a:gd name="connsiteY6" fmla="*/ 540748 h 1352666"/>
              <a:gd name="connsiteX0" fmla="*/ 126 w 1789838"/>
              <a:gd name="connsiteY0" fmla="*/ 540748 h 1352666"/>
              <a:gd name="connsiteX1" fmla="*/ 126 w 1789838"/>
              <a:gd name="connsiteY1" fmla="*/ 0 h 1352666"/>
              <a:gd name="connsiteX2" fmla="*/ 1784586 w 1789838"/>
              <a:gd name="connsiteY2" fmla="*/ 0 h 1352666"/>
              <a:gd name="connsiteX3" fmla="*/ 1789838 w 1789838"/>
              <a:gd name="connsiteY3" fmla="*/ 1201084 h 1352666"/>
              <a:gd name="connsiteX4" fmla="*/ 1351065 w 1789838"/>
              <a:gd name="connsiteY4" fmla="*/ 1350306 h 1352666"/>
              <a:gd name="connsiteX5" fmla="*/ 126 w 1789838"/>
              <a:gd name="connsiteY5" fmla="*/ 1352666 h 1352666"/>
              <a:gd name="connsiteX6" fmla="*/ 126 w 1789838"/>
              <a:gd name="connsiteY6" fmla="*/ 540748 h 1352666"/>
              <a:gd name="connsiteX0" fmla="*/ 126 w 1789838"/>
              <a:gd name="connsiteY0" fmla="*/ 540748 h 1352666"/>
              <a:gd name="connsiteX1" fmla="*/ 126 w 1789838"/>
              <a:gd name="connsiteY1" fmla="*/ 0 h 1352666"/>
              <a:gd name="connsiteX2" fmla="*/ 1784586 w 1789838"/>
              <a:gd name="connsiteY2" fmla="*/ 405561 h 1352666"/>
              <a:gd name="connsiteX3" fmla="*/ 1789838 w 1789838"/>
              <a:gd name="connsiteY3" fmla="*/ 1201084 h 1352666"/>
              <a:gd name="connsiteX4" fmla="*/ 1351065 w 1789838"/>
              <a:gd name="connsiteY4" fmla="*/ 1350306 h 1352666"/>
              <a:gd name="connsiteX5" fmla="*/ 126 w 1789838"/>
              <a:gd name="connsiteY5" fmla="*/ 1352666 h 1352666"/>
              <a:gd name="connsiteX6" fmla="*/ 126 w 1789838"/>
              <a:gd name="connsiteY6" fmla="*/ 540748 h 1352666"/>
              <a:gd name="connsiteX0" fmla="*/ 126 w 1789838"/>
              <a:gd name="connsiteY0" fmla="*/ 135187 h 947105"/>
              <a:gd name="connsiteX1" fmla="*/ 126 w 1789838"/>
              <a:gd name="connsiteY1" fmla="*/ 0 h 947105"/>
              <a:gd name="connsiteX2" fmla="*/ 1784586 w 1789838"/>
              <a:gd name="connsiteY2" fmla="*/ 0 h 947105"/>
              <a:gd name="connsiteX3" fmla="*/ 1789838 w 1789838"/>
              <a:gd name="connsiteY3" fmla="*/ 795523 h 947105"/>
              <a:gd name="connsiteX4" fmla="*/ 1351065 w 1789838"/>
              <a:gd name="connsiteY4" fmla="*/ 944745 h 947105"/>
              <a:gd name="connsiteX5" fmla="*/ 126 w 1789838"/>
              <a:gd name="connsiteY5" fmla="*/ 947105 h 947105"/>
              <a:gd name="connsiteX6" fmla="*/ 126 w 1789838"/>
              <a:gd name="connsiteY6" fmla="*/ 135187 h 947105"/>
              <a:gd name="connsiteX0" fmla="*/ 486537 w 2276249"/>
              <a:gd name="connsiteY0" fmla="*/ 135187 h 947105"/>
              <a:gd name="connsiteX1" fmla="*/ 126 w 2276249"/>
              <a:gd name="connsiteY1" fmla="*/ 1 h 947105"/>
              <a:gd name="connsiteX2" fmla="*/ 2270997 w 2276249"/>
              <a:gd name="connsiteY2" fmla="*/ 0 h 947105"/>
              <a:gd name="connsiteX3" fmla="*/ 2276249 w 2276249"/>
              <a:gd name="connsiteY3" fmla="*/ 795523 h 947105"/>
              <a:gd name="connsiteX4" fmla="*/ 1837476 w 2276249"/>
              <a:gd name="connsiteY4" fmla="*/ 944745 h 947105"/>
              <a:gd name="connsiteX5" fmla="*/ 486537 w 2276249"/>
              <a:gd name="connsiteY5" fmla="*/ 947105 h 947105"/>
              <a:gd name="connsiteX6" fmla="*/ 486537 w 2276249"/>
              <a:gd name="connsiteY6" fmla="*/ 135187 h 947105"/>
              <a:gd name="connsiteX0" fmla="*/ 486537 w 2276249"/>
              <a:gd name="connsiteY0" fmla="*/ 135187 h 947105"/>
              <a:gd name="connsiteX1" fmla="*/ 126 w 2276249"/>
              <a:gd name="connsiteY1" fmla="*/ 1 h 947105"/>
              <a:gd name="connsiteX2" fmla="*/ 2270997 w 2276249"/>
              <a:gd name="connsiteY2" fmla="*/ 0 h 947105"/>
              <a:gd name="connsiteX3" fmla="*/ 2276249 w 2276249"/>
              <a:gd name="connsiteY3" fmla="*/ 795523 h 947105"/>
              <a:gd name="connsiteX4" fmla="*/ 1837476 w 2276249"/>
              <a:gd name="connsiteY4" fmla="*/ 944745 h 947105"/>
              <a:gd name="connsiteX5" fmla="*/ 127 w 2276249"/>
              <a:gd name="connsiteY5" fmla="*/ 947105 h 947105"/>
              <a:gd name="connsiteX6" fmla="*/ 486537 w 2276249"/>
              <a:gd name="connsiteY6" fmla="*/ 135187 h 947105"/>
              <a:gd name="connsiteX0" fmla="*/ 127 w 2276249"/>
              <a:gd name="connsiteY0" fmla="*/ 135188 h 947105"/>
              <a:gd name="connsiteX1" fmla="*/ 126 w 2276249"/>
              <a:gd name="connsiteY1" fmla="*/ 1 h 947105"/>
              <a:gd name="connsiteX2" fmla="*/ 2270997 w 2276249"/>
              <a:gd name="connsiteY2" fmla="*/ 0 h 947105"/>
              <a:gd name="connsiteX3" fmla="*/ 2276249 w 2276249"/>
              <a:gd name="connsiteY3" fmla="*/ 795523 h 947105"/>
              <a:gd name="connsiteX4" fmla="*/ 1837476 w 2276249"/>
              <a:gd name="connsiteY4" fmla="*/ 944745 h 947105"/>
              <a:gd name="connsiteX5" fmla="*/ 127 w 2276249"/>
              <a:gd name="connsiteY5" fmla="*/ 947105 h 947105"/>
              <a:gd name="connsiteX6" fmla="*/ 127 w 2276249"/>
              <a:gd name="connsiteY6" fmla="*/ 135188 h 947105"/>
              <a:gd name="connsiteX0" fmla="*/ 126 w 2276248"/>
              <a:gd name="connsiteY0" fmla="*/ 135188 h 947105"/>
              <a:gd name="connsiteX1" fmla="*/ 126 w 2276248"/>
              <a:gd name="connsiteY1" fmla="*/ 202383 h 947105"/>
              <a:gd name="connsiteX2" fmla="*/ 2270996 w 2276248"/>
              <a:gd name="connsiteY2" fmla="*/ 0 h 947105"/>
              <a:gd name="connsiteX3" fmla="*/ 2276248 w 2276248"/>
              <a:gd name="connsiteY3" fmla="*/ 795523 h 947105"/>
              <a:gd name="connsiteX4" fmla="*/ 1837475 w 2276248"/>
              <a:gd name="connsiteY4" fmla="*/ 944745 h 947105"/>
              <a:gd name="connsiteX5" fmla="*/ 126 w 2276248"/>
              <a:gd name="connsiteY5" fmla="*/ 947105 h 947105"/>
              <a:gd name="connsiteX6" fmla="*/ 126 w 2276248"/>
              <a:gd name="connsiteY6" fmla="*/ 135188 h 947105"/>
              <a:gd name="connsiteX0" fmla="*/ 126 w 2276248"/>
              <a:gd name="connsiteY0" fmla="*/ 90889 h 902806"/>
              <a:gd name="connsiteX1" fmla="*/ 126 w 2276248"/>
              <a:gd name="connsiteY1" fmla="*/ 158084 h 902806"/>
              <a:gd name="connsiteX2" fmla="*/ 2270997 w 2276248"/>
              <a:gd name="connsiteY2" fmla="*/ 158084 h 902806"/>
              <a:gd name="connsiteX3" fmla="*/ 2276248 w 2276248"/>
              <a:gd name="connsiteY3" fmla="*/ 751224 h 902806"/>
              <a:gd name="connsiteX4" fmla="*/ 1837475 w 2276248"/>
              <a:gd name="connsiteY4" fmla="*/ 900446 h 902806"/>
              <a:gd name="connsiteX5" fmla="*/ 126 w 2276248"/>
              <a:gd name="connsiteY5" fmla="*/ 902806 h 902806"/>
              <a:gd name="connsiteX6" fmla="*/ 126 w 2276248"/>
              <a:gd name="connsiteY6" fmla="*/ 90889 h 902806"/>
              <a:gd name="connsiteX0" fmla="*/ 126 w 2276248"/>
              <a:gd name="connsiteY0" fmla="*/ 118399 h 744722"/>
              <a:gd name="connsiteX1" fmla="*/ 126 w 2276248"/>
              <a:gd name="connsiteY1" fmla="*/ 0 h 744722"/>
              <a:gd name="connsiteX2" fmla="*/ 2270997 w 2276248"/>
              <a:gd name="connsiteY2" fmla="*/ 0 h 744722"/>
              <a:gd name="connsiteX3" fmla="*/ 2276248 w 2276248"/>
              <a:gd name="connsiteY3" fmla="*/ 593140 h 744722"/>
              <a:gd name="connsiteX4" fmla="*/ 1837475 w 2276248"/>
              <a:gd name="connsiteY4" fmla="*/ 742362 h 744722"/>
              <a:gd name="connsiteX5" fmla="*/ 126 w 2276248"/>
              <a:gd name="connsiteY5" fmla="*/ 744722 h 744722"/>
              <a:gd name="connsiteX6" fmla="*/ 126 w 2276248"/>
              <a:gd name="connsiteY6" fmla="*/ 118399 h 744722"/>
              <a:gd name="connsiteX0" fmla="*/ 126 w 2276248"/>
              <a:gd name="connsiteY0" fmla="*/ 118399 h 744722"/>
              <a:gd name="connsiteX1" fmla="*/ 126 w 2276248"/>
              <a:gd name="connsiteY1" fmla="*/ 73074 h 744722"/>
              <a:gd name="connsiteX2" fmla="*/ 2270997 w 2276248"/>
              <a:gd name="connsiteY2" fmla="*/ 0 h 744722"/>
              <a:gd name="connsiteX3" fmla="*/ 2276248 w 2276248"/>
              <a:gd name="connsiteY3" fmla="*/ 593140 h 744722"/>
              <a:gd name="connsiteX4" fmla="*/ 1837475 w 2276248"/>
              <a:gd name="connsiteY4" fmla="*/ 742362 h 744722"/>
              <a:gd name="connsiteX5" fmla="*/ 126 w 2276248"/>
              <a:gd name="connsiteY5" fmla="*/ 744722 h 744722"/>
              <a:gd name="connsiteX6" fmla="*/ 126 w 2276248"/>
              <a:gd name="connsiteY6" fmla="*/ 118399 h 744722"/>
              <a:gd name="connsiteX0" fmla="*/ 126 w 2276248"/>
              <a:gd name="connsiteY0" fmla="*/ 90889 h 717212"/>
              <a:gd name="connsiteX1" fmla="*/ 126 w 2276248"/>
              <a:gd name="connsiteY1" fmla="*/ 45564 h 717212"/>
              <a:gd name="connsiteX2" fmla="*/ 2270997 w 2276248"/>
              <a:gd name="connsiteY2" fmla="*/ 45564 h 717212"/>
              <a:gd name="connsiteX3" fmla="*/ 2276248 w 2276248"/>
              <a:gd name="connsiteY3" fmla="*/ 565630 h 717212"/>
              <a:gd name="connsiteX4" fmla="*/ 1837475 w 2276248"/>
              <a:gd name="connsiteY4" fmla="*/ 714852 h 717212"/>
              <a:gd name="connsiteX5" fmla="*/ 126 w 2276248"/>
              <a:gd name="connsiteY5" fmla="*/ 717212 h 717212"/>
              <a:gd name="connsiteX6" fmla="*/ 126 w 2276248"/>
              <a:gd name="connsiteY6" fmla="*/ 90889 h 717212"/>
              <a:gd name="connsiteX0" fmla="*/ 838941 w 3115063"/>
              <a:gd name="connsiteY0" fmla="*/ 90889 h 717212"/>
              <a:gd name="connsiteX1" fmla="*/ 126 w 3115063"/>
              <a:gd name="connsiteY1" fmla="*/ 47926 h 717212"/>
              <a:gd name="connsiteX2" fmla="*/ 3109812 w 3115063"/>
              <a:gd name="connsiteY2" fmla="*/ 45564 h 717212"/>
              <a:gd name="connsiteX3" fmla="*/ 3115063 w 3115063"/>
              <a:gd name="connsiteY3" fmla="*/ 565630 h 717212"/>
              <a:gd name="connsiteX4" fmla="*/ 2676290 w 3115063"/>
              <a:gd name="connsiteY4" fmla="*/ 714852 h 717212"/>
              <a:gd name="connsiteX5" fmla="*/ 838941 w 3115063"/>
              <a:gd name="connsiteY5" fmla="*/ 717212 h 717212"/>
              <a:gd name="connsiteX6" fmla="*/ 838941 w 3115063"/>
              <a:gd name="connsiteY6" fmla="*/ 90889 h 717212"/>
              <a:gd name="connsiteX0" fmla="*/ 838941 w 3115063"/>
              <a:gd name="connsiteY0" fmla="*/ 90889 h 717212"/>
              <a:gd name="connsiteX1" fmla="*/ 126 w 3115063"/>
              <a:gd name="connsiteY1" fmla="*/ 47926 h 717212"/>
              <a:gd name="connsiteX2" fmla="*/ 3109812 w 3115063"/>
              <a:gd name="connsiteY2" fmla="*/ 45564 h 717212"/>
              <a:gd name="connsiteX3" fmla="*/ 3115063 w 3115063"/>
              <a:gd name="connsiteY3" fmla="*/ 565630 h 717212"/>
              <a:gd name="connsiteX4" fmla="*/ 2676290 w 3115063"/>
              <a:gd name="connsiteY4" fmla="*/ 714852 h 717212"/>
              <a:gd name="connsiteX5" fmla="*/ 126 w 3115063"/>
              <a:gd name="connsiteY5" fmla="*/ 717212 h 717212"/>
              <a:gd name="connsiteX6" fmla="*/ 838941 w 3115063"/>
              <a:gd name="connsiteY6" fmla="*/ 90889 h 717212"/>
              <a:gd name="connsiteX0" fmla="*/ 126 w 3115063"/>
              <a:gd name="connsiteY0" fmla="*/ 145502 h 671648"/>
              <a:gd name="connsiteX1" fmla="*/ 126 w 3115063"/>
              <a:gd name="connsiteY1" fmla="*/ 2362 h 671648"/>
              <a:gd name="connsiteX2" fmla="*/ 3109812 w 3115063"/>
              <a:gd name="connsiteY2" fmla="*/ 0 h 671648"/>
              <a:gd name="connsiteX3" fmla="*/ 3115063 w 3115063"/>
              <a:gd name="connsiteY3" fmla="*/ 520066 h 671648"/>
              <a:gd name="connsiteX4" fmla="*/ 2676290 w 3115063"/>
              <a:gd name="connsiteY4" fmla="*/ 669288 h 671648"/>
              <a:gd name="connsiteX5" fmla="*/ 126 w 3115063"/>
              <a:gd name="connsiteY5" fmla="*/ 671648 h 671648"/>
              <a:gd name="connsiteX6" fmla="*/ 126 w 3115063"/>
              <a:gd name="connsiteY6" fmla="*/ 145502 h 671648"/>
              <a:gd name="connsiteX0" fmla="*/ 126 w 3115063"/>
              <a:gd name="connsiteY0" fmla="*/ 194321 h 720467"/>
              <a:gd name="connsiteX1" fmla="*/ 126 w 3115063"/>
              <a:gd name="connsiteY1" fmla="*/ 0 h 720467"/>
              <a:gd name="connsiteX2" fmla="*/ 3109812 w 3115063"/>
              <a:gd name="connsiteY2" fmla="*/ 48819 h 720467"/>
              <a:gd name="connsiteX3" fmla="*/ 3115063 w 3115063"/>
              <a:gd name="connsiteY3" fmla="*/ 568885 h 720467"/>
              <a:gd name="connsiteX4" fmla="*/ 2676290 w 3115063"/>
              <a:gd name="connsiteY4" fmla="*/ 718107 h 720467"/>
              <a:gd name="connsiteX5" fmla="*/ 126 w 3115063"/>
              <a:gd name="connsiteY5" fmla="*/ 720467 h 720467"/>
              <a:gd name="connsiteX6" fmla="*/ 126 w 3115063"/>
              <a:gd name="connsiteY6" fmla="*/ 194321 h 720467"/>
              <a:gd name="connsiteX0" fmla="*/ 126 w 3118003"/>
              <a:gd name="connsiteY0" fmla="*/ 194321 h 720467"/>
              <a:gd name="connsiteX1" fmla="*/ 126 w 3118003"/>
              <a:gd name="connsiteY1" fmla="*/ 0 h 720467"/>
              <a:gd name="connsiteX2" fmla="*/ 3115063 w 3118003"/>
              <a:gd name="connsiteY2" fmla="*/ 0 h 720467"/>
              <a:gd name="connsiteX3" fmla="*/ 3115063 w 3118003"/>
              <a:gd name="connsiteY3" fmla="*/ 568885 h 720467"/>
              <a:gd name="connsiteX4" fmla="*/ 2676290 w 3118003"/>
              <a:gd name="connsiteY4" fmla="*/ 718107 h 720467"/>
              <a:gd name="connsiteX5" fmla="*/ 126 w 3118003"/>
              <a:gd name="connsiteY5" fmla="*/ 720467 h 720467"/>
              <a:gd name="connsiteX6" fmla="*/ 126 w 3118003"/>
              <a:gd name="connsiteY6" fmla="*/ 194321 h 720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18003" h="720467">
                <a:moveTo>
                  <a:pt x="126" y="194321"/>
                </a:moveTo>
                <a:cubicBezTo>
                  <a:pt x="252" y="103432"/>
                  <a:pt x="0" y="90889"/>
                  <a:pt x="126" y="0"/>
                </a:cubicBezTo>
                <a:lnTo>
                  <a:pt x="3115063" y="0"/>
                </a:lnTo>
                <a:cubicBezTo>
                  <a:pt x="3118003" y="309968"/>
                  <a:pt x="3112123" y="258917"/>
                  <a:pt x="3115063" y="568885"/>
                </a:cubicBezTo>
                <a:lnTo>
                  <a:pt x="2676290" y="718107"/>
                </a:lnTo>
                <a:lnTo>
                  <a:pt x="126" y="720467"/>
                </a:lnTo>
                <a:lnTo>
                  <a:pt x="126" y="194321"/>
                </a:lnTo>
                <a:close/>
              </a:path>
            </a:pathLst>
          </a:custGeom>
          <a:solidFill>
            <a:srgbClr val="0075BE"/>
          </a:solidFill>
        </p:spPr>
        <p:txBody>
          <a:bodyPr lIns="180000" anchor="ctr" anchorCtr="0"/>
          <a:lstStyle>
            <a:lvl1pPr>
              <a:buNone/>
              <a:defRPr>
                <a:solidFill>
                  <a:schemeClr val="bg1"/>
                </a:solidFill>
              </a:defRPr>
            </a:lvl1pPr>
          </a:lstStyle>
          <a:p>
            <a:endParaRPr lang="de-DE" dirty="0"/>
          </a:p>
        </p:txBody>
      </p:sp>
      <p:sp>
        <p:nvSpPr>
          <p:cNvPr id="9" name="Titelplatzhalter 1"/>
          <p:cNvSpPr>
            <a:spLocks noGrp="1"/>
          </p:cNvSpPr>
          <p:nvPr>
            <p:ph type="title" hasCustomPrompt="1"/>
          </p:nvPr>
        </p:nvSpPr>
        <p:spPr>
          <a:xfrm>
            <a:off x="186259" y="240599"/>
            <a:ext cx="9608616" cy="733577"/>
          </a:xfrm>
          <a:prstGeom prst="rect">
            <a:avLst/>
          </a:prstGeom>
        </p:spPr>
        <p:txBody>
          <a:bodyPr vert="horz" lIns="86402" tIns="43201" rIns="86402" bIns="43201" rtlCol="0" anchor="ctr" anchorCtr="0">
            <a:noAutofit/>
          </a:bodyPr>
          <a:lstStyle>
            <a:lvl1pPr>
              <a:lnSpc>
                <a:spcPct val="100000"/>
              </a:lnSpc>
              <a:defRPr sz="2000"/>
            </a:lvl1pPr>
          </a:lstStyle>
          <a:p>
            <a:r>
              <a:rPr lang="de-DE" dirty="0"/>
              <a:t>HEADLINE</a:t>
            </a:r>
            <a:br>
              <a:rPr lang="de-DE" dirty="0"/>
            </a:br>
            <a:r>
              <a:rPr lang="de-DE" dirty="0"/>
              <a:t>HEADLINE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lumn text+ two pictures">
    <p:spTree>
      <p:nvGrpSpPr>
        <p:cNvPr id="1" name=""/>
        <p:cNvGrpSpPr/>
        <p:nvPr/>
      </p:nvGrpSpPr>
      <p:grpSpPr>
        <a:xfrm>
          <a:off x="0" y="0"/>
          <a:ext cx="0" cy="0"/>
          <a:chOff x="0" y="0"/>
          <a:chExt cx="0" cy="0"/>
        </a:xfrm>
      </p:grpSpPr>
      <p:sp>
        <p:nvSpPr>
          <p:cNvPr id="6" name="Textplatzhalter 7"/>
          <p:cNvSpPr>
            <a:spLocks noGrp="1"/>
          </p:cNvSpPr>
          <p:nvPr>
            <p:ph type="body" sz="quarter" idx="14"/>
          </p:nvPr>
        </p:nvSpPr>
        <p:spPr>
          <a:xfrm>
            <a:off x="6048375" y="1109500"/>
            <a:ext cx="5184775" cy="1770226"/>
          </a:xfrm>
          <a:prstGeom prst="rect">
            <a:avLst/>
          </a:prstGeom>
        </p:spPr>
        <p:txBody>
          <a:bodyPr tIns="0"/>
          <a:lstStyle>
            <a:lvl1pPr marL="256505" indent="-256505">
              <a:buFontTx/>
              <a:buBlip>
                <a:blip r:embed="rId2"/>
              </a:buBlip>
              <a:defRPr sz="1500"/>
            </a:lvl1pPr>
            <a:lvl2pPr marL="513010" indent="-256505">
              <a:defRPr lang="de-DE" sz="1500" b="0" kern="1200" dirty="0" smtClean="0">
                <a:solidFill>
                  <a:schemeClr val="tx1"/>
                </a:solidFill>
                <a:latin typeface="Arial" pitchFamily="34" charset="0"/>
                <a:ea typeface="+mn-ea"/>
                <a:cs typeface="Arial" pitchFamily="34" charset="0"/>
              </a:defRPr>
            </a:lvl2pPr>
            <a:lvl3pPr marL="756014" indent="-216004">
              <a:buFont typeface="Symbol" pitchFamily="18" charset="2"/>
              <a:buChar char="-"/>
              <a:defRPr lang="de-DE" sz="1300" b="1" kern="1200" baseline="0" dirty="0" smtClean="0">
                <a:solidFill>
                  <a:schemeClr val="tx1"/>
                </a:solidFill>
                <a:latin typeface="Arial" pitchFamily="34" charset="0"/>
                <a:ea typeface="+mn-ea"/>
                <a:cs typeface="Arial" pitchFamily="34" charset="0"/>
              </a:defRPr>
            </a:lvl3pPr>
            <a:lvl4pPr marL="1018520" indent="-216004">
              <a:defRPr lang="de-DE" sz="1300" b="0" kern="1200" dirty="0" smtClean="0">
                <a:solidFill>
                  <a:schemeClr val="tx1"/>
                </a:solidFill>
                <a:latin typeface="Arial" pitchFamily="34" charset="0"/>
                <a:ea typeface="+mn-ea"/>
                <a:cs typeface="Arial" pitchFamily="34" charset="0"/>
              </a:defRPr>
            </a:lvl4pPr>
          </a:lstStyle>
          <a:p>
            <a:pPr lvl="0"/>
            <a:r>
              <a:rPr lang="de-DE" dirty="0"/>
              <a:t>Textmasterformate durch Klicken bearbeiten</a:t>
            </a:r>
          </a:p>
          <a:p>
            <a:pPr marL="513010" lvl="1" indent="-256505" algn="l" defTabSz="864017" rtl="0" eaLnBrk="1" latinLnBrk="0" hangingPunct="1">
              <a:spcBef>
                <a:spcPct val="20000"/>
              </a:spcBef>
              <a:buFont typeface="Arial" pitchFamily="34" charset="0"/>
              <a:buChar char="–"/>
            </a:pPr>
            <a:r>
              <a:rPr lang="de-DE" dirty="0"/>
              <a:t>Zweite Ebene</a:t>
            </a:r>
          </a:p>
          <a:p>
            <a:pPr marL="756014" lvl="2" indent="-216004" algn="l" defTabSz="864017" rtl="0" eaLnBrk="1" latinLnBrk="0" hangingPunct="1">
              <a:spcBef>
                <a:spcPct val="20000"/>
              </a:spcBef>
              <a:buFont typeface="Symbol" pitchFamily="18" charset="2"/>
              <a:buChar char="-"/>
            </a:pPr>
            <a:r>
              <a:rPr lang="de-DE" dirty="0"/>
              <a:t>Dritte Ebene</a:t>
            </a:r>
          </a:p>
          <a:p>
            <a:pPr marL="1018520" lvl="3" indent="-216004" algn="l" defTabSz="864017" rtl="0" eaLnBrk="1" latinLnBrk="0" hangingPunct="1">
              <a:spcBef>
                <a:spcPct val="20000"/>
              </a:spcBef>
              <a:buFont typeface="Arial" pitchFamily="34" charset="0"/>
              <a:buChar char="–"/>
            </a:pPr>
            <a:r>
              <a:rPr lang="de-DE" dirty="0"/>
              <a:t>Vierte Ebene</a:t>
            </a:r>
          </a:p>
        </p:txBody>
      </p:sp>
      <p:sp>
        <p:nvSpPr>
          <p:cNvPr id="7" name="Textplatzhalter 7"/>
          <p:cNvSpPr>
            <a:spLocks noGrp="1"/>
          </p:cNvSpPr>
          <p:nvPr>
            <p:ph type="body" sz="quarter" idx="13"/>
          </p:nvPr>
        </p:nvSpPr>
        <p:spPr>
          <a:xfrm>
            <a:off x="284763" y="1109500"/>
            <a:ext cx="5187350" cy="4374305"/>
          </a:xfrm>
          <a:prstGeom prst="rect">
            <a:avLst/>
          </a:prstGeom>
        </p:spPr>
        <p:txBody>
          <a:bodyPr lIns="0" tIns="0"/>
          <a:lstStyle>
            <a:lvl1pPr marL="256505" indent="-256505">
              <a:buFontTx/>
              <a:buBlip>
                <a:blip r:embed="rId2"/>
              </a:buBlip>
              <a:defRPr sz="1500"/>
            </a:lvl1pPr>
            <a:lvl2pPr marL="513010" indent="-256505">
              <a:defRPr sz="1500" b="0"/>
            </a:lvl2pPr>
            <a:lvl3pPr marL="756014" indent="-216004">
              <a:buFont typeface="Symbol" pitchFamily="18" charset="2"/>
              <a:buChar char="-"/>
              <a:defRPr sz="1300" b="1"/>
            </a:lvl3pPr>
            <a:lvl4pPr marL="1018520" indent="-216004">
              <a:defRPr sz="1300" b="0"/>
            </a:lvl4p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p:txBody>
      </p:sp>
      <p:sp>
        <p:nvSpPr>
          <p:cNvPr id="5" name="Bildplatzhalter 8"/>
          <p:cNvSpPr>
            <a:spLocks noGrp="1"/>
          </p:cNvSpPr>
          <p:nvPr>
            <p:ph type="pic" sz="quarter" idx="21"/>
          </p:nvPr>
        </p:nvSpPr>
        <p:spPr>
          <a:xfrm>
            <a:off x="8351838" y="3168003"/>
            <a:ext cx="1727200" cy="1728494"/>
          </a:xfrm>
          <a:custGeom>
            <a:avLst/>
            <a:gdLst>
              <a:gd name="connsiteX0" fmla="*/ 0 w 1627188"/>
              <a:gd name="connsiteY0" fmla="*/ 0 h 1081088"/>
              <a:gd name="connsiteX1" fmla="*/ 1627188 w 1627188"/>
              <a:gd name="connsiteY1" fmla="*/ 0 h 1081088"/>
              <a:gd name="connsiteX2" fmla="*/ 1627188 w 1627188"/>
              <a:gd name="connsiteY2" fmla="*/ 1081088 h 1081088"/>
              <a:gd name="connsiteX3" fmla="*/ 0 w 1627188"/>
              <a:gd name="connsiteY3" fmla="*/ 1081088 h 1081088"/>
              <a:gd name="connsiteX4" fmla="*/ 0 w 1627188"/>
              <a:gd name="connsiteY4" fmla="*/ 0 h 1081088"/>
              <a:gd name="connsiteX0" fmla="*/ 0 w 1627188"/>
              <a:gd name="connsiteY0" fmla="*/ 0 h 1081088"/>
              <a:gd name="connsiteX1" fmla="*/ 1627188 w 1627188"/>
              <a:gd name="connsiteY1" fmla="*/ 0 h 1081088"/>
              <a:gd name="connsiteX2" fmla="*/ 1627188 w 1627188"/>
              <a:gd name="connsiteY2" fmla="*/ 1081088 h 1081088"/>
              <a:gd name="connsiteX3" fmla="*/ 1348171 w 1627188"/>
              <a:gd name="connsiteY3" fmla="*/ 1079760 h 1081088"/>
              <a:gd name="connsiteX4" fmla="*/ 0 w 1627188"/>
              <a:gd name="connsiteY4" fmla="*/ 1081088 h 1081088"/>
              <a:gd name="connsiteX5" fmla="*/ 0 w 1627188"/>
              <a:gd name="connsiteY5" fmla="*/ 0 h 1081088"/>
              <a:gd name="connsiteX0" fmla="*/ 0 w 1627188"/>
              <a:gd name="connsiteY0" fmla="*/ 0 h 1081088"/>
              <a:gd name="connsiteX1" fmla="*/ 1627188 w 1627188"/>
              <a:gd name="connsiteY1" fmla="*/ 0 h 1081088"/>
              <a:gd name="connsiteX2" fmla="*/ 1627188 w 1627188"/>
              <a:gd name="connsiteY2" fmla="*/ 811213 h 1081088"/>
              <a:gd name="connsiteX3" fmla="*/ 1348171 w 1627188"/>
              <a:gd name="connsiteY3" fmla="*/ 1079760 h 1081088"/>
              <a:gd name="connsiteX4" fmla="*/ 0 w 1627188"/>
              <a:gd name="connsiteY4" fmla="*/ 1081088 h 1081088"/>
              <a:gd name="connsiteX5" fmla="*/ 0 w 1627188"/>
              <a:gd name="connsiteY5" fmla="*/ 0 h 1081088"/>
              <a:gd name="connsiteX0" fmla="*/ 0 w 1627188"/>
              <a:gd name="connsiteY0" fmla="*/ 1204 h 1082292"/>
              <a:gd name="connsiteX1" fmla="*/ 267208 w 1627188"/>
              <a:gd name="connsiteY1" fmla="*/ 0 h 1082292"/>
              <a:gd name="connsiteX2" fmla="*/ 1627188 w 1627188"/>
              <a:gd name="connsiteY2" fmla="*/ 1204 h 1082292"/>
              <a:gd name="connsiteX3" fmla="*/ 1627188 w 1627188"/>
              <a:gd name="connsiteY3" fmla="*/ 812417 h 1082292"/>
              <a:gd name="connsiteX4" fmla="*/ 1348171 w 1627188"/>
              <a:gd name="connsiteY4" fmla="*/ 1080964 h 1082292"/>
              <a:gd name="connsiteX5" fmla="*/ 0 w 1627188"/>
              <a:gd name="connsiteY5" fmla="*/ 1082292 h 1082292"/>
              <a:gd name="connsiteX6" fmla="*/ 0 w 1627188"/>
              <a:gd name="connsiteY6" fmla="*/ 1204 h 1082292"/>
              <a:gd name="connsiteX0" fmla="*/ 0 w 1627188"/>
              <a:gd name="connsiteY0" fmla="*/ 272667 h 1082292"/>
              <a:gd name="connsiteX1" fmla="*/ 267208 w 1627188"/>
              <a:gd name="connsiteY1" fmla="*/ 0 h 1082292"/>
              <a:gd name="connsiteX2" fmla="*/ 1627188 w 1627188"/>
              <a:gd name="connsiteY2" fmla="*/ 1204 h 1082292"/>
              <a:gd name="connsiteX3" fmla="*/ 1627188 w 1627188"/>
              <a:gd name="connsiteY3" fmla="*/ 812417 h 1082292"/>
              <a:gd name="connsiteX4" fmla="*/ 1348171 w 1627188"/>
              <a:gd name="connsiteY4" fmla="*/ 1080964 h 1082292"/>
              <a:gd name="connsiteX5" fmla="*/ 0 w 1627188"/>
              <a:gd name="connsiteY5" fmla="*/ 1082292 h 1082292"/>
              <a:gd name="connsiteX6" fmla="*/ 0 w 1627188"/>
              <a:gd name="connsiteY6" fmla="*/ 272667 h 1082292"/>
              <a:gd name="connsiteX0" fmla="*/ 0 w 1627188"/>
              <a:gd name="connsiteY0" fmla="*/ 272667 h 1082292"/>
              <a:gd name="connsiteX1" fmla="*/ 377 w 1627188"/>
              <a:gd name="connsiteY1" fmla="*/ 0 h 1082292"/>
              <a:gd name="connsiteX2" fmla="*/ 1627188 w 1627188"/>
              <a:gd name="connsiteY2" fmla="*/ 1204 h 1082292"/>
              <a:gd name="connsiteX3" fmla="*/ 1627188 w 1627188"/>
              <a:gd name="connsiteY3" fmla="*/ 812417 h 1082292"/>
              <a:gd name="connsiteX4" fmla="*/ 1348171 w 1627188"/>
              <a:gd name="connsiteY4" fmla="*/ 1080964 h 1082292"/>
              <a:gd name="connsiteX5" fmla="*/ 0 w 1627188"/>
              <a:gd name="connsiteY5" fmla="*/ 1082292 h 1082292"/>
              <a:gd name="connsiteX6" fmla="*/ 0 w 1627188"/>
              <a:gd name="connsiteY6" fmla="*/ 272667 h 1082292"/>
              <a:gd name="connsiteX0" fmla="*/ 0 w 1627188"/>
              <a:gd name="connsiteY0" fmla="*/ 544205 h 1353830"/>
              <a:gd name="connsiteX1" fmla="*/ 377 w 1627188"/>
              <a:gd name="connsiteY1" fmla="*/ 0 h 1353830"/>
              <a:gd name="connsiteX2" fmla="*/ 1627188 w 1627188"/>
              <a:gd name="connsiteY2" fmla="*/ 272742 h 1353830"/>
              <a:gd name="connsiteX3" fmla="*/ 1627188 w 1627188"/>
              <a:gd name="connsiteY3" fmla="*/ 1083955 h 1353830"/>
              <a:gd name="connsiteX4" fmla="*/ 1348171 w 1627188"/>
              <a:gd name="connsiteY4" fmla="*/ 1352502 h 1353830"/>
              <a:gd name="connsiteX5" fmla="*/ 0 w 1627188"/>
              <a:gd name="connsiteY5" fmla="*/ 1353830 h 1353830"/>
              <a:gd name="connsiteX6" fmla="*/ 0 w 1627188"/>
              <a:gd name="connsiteY6" fmla="*/ 544205 h 1353830"/>
              <a:gd name="connsiteX0" fmla="*/ 0 w 1627188"/>
              <a:gd name="connsiteY0" fmla="*/ 544205 h 1353830"/>
              <a:gd name="connsiteX1" fmla="*/ 377 w 1627188"/>
              <a:gd name="connsiteY1" fmla="*/ 0 h 1353830"/>
              <a:gd name="connsiteX2" fmla="*/ 1627188 w 1627188"/>
              <a:gd name="connsiteY2" fmla="*/ 1 h 1353830"/>
              <a:gd name="connsiteX3" fmla="*/ 1627188 w 1627188"/>
              <a:gd name="connsiteY3" fmla="*/ 1083955 h 1353830"/>
              <a:gd name="connsiteX4" fmla="*/ 1348171 w 1627188"/>
              <a:gd name="connsiteY4" fmla="*/ 1352502 h 1353830"/>
              <a:gd name="connsiteX5" fmla="*/ 0 w 1627188"/>
              <a:gd name="connsiteY5" fmla="*/ 1353830 h 1353830"/>
              <a:gd name="connsiteX6" fmla="*/ 0 w 1627188"/>
              <a:gd name="connsiteY6" fmla="*/ 544205 h 1353830"/>
              <a:gd name="connsiteX0" fmla="*/ 0 w 1627188"/>
              <a:gd name="connsiteY0" fmla="*/ 544205 h 1355420"/>
              <a:gd name="connsiteX1" fmla="*/ 377 w 1627188"/>
              <a:gd name="connsiteY1" fmla="*/ 0 h 1355420"/>
              <a:gd name="connsiteX2" fmla="*/ 1627188 w 1627188"/>
              <a:gd name="connsiteY2" fmla="*/ 1 h 1355420"/>
              <a:gd name="connsiteX3" fmla="*/ 1627188 w 1627188"/>
              <a:gd name="connsiteY3" fmla="*/ 1083955 h 1355420"/>
              <a:gd name="connsiteX4" fmla="*/ 1086261 w 1627188"/>
              <a:gd name="connsiteY4" fmla="*/ 1355420 h 1355420"/>
              <a:gd name="connsiteX5" fmla="*/ 0 w 1627188"/>
              <a:gd name="connsiteY5" fmla="*/ 1353830 h 1355420"/>
              <a:gd name="connsiteX6" fmla="*/ 0 w 1627188"/>
              <a:gd name="connsiteY6" fmla="*/ 544205 h 1355420"/>
              <a:gd name="connsiteX0" fmla="*/ 0 w 1627188"/>
              <a:gd name="connsiteY0" fmla="*/ 544205 h 1355420"/>
              <a:gd name="connsiteX1" fmla="*/ 377 w 1627188"/>
              <a:gd name="connsiteY1" fmla="*/ 0 h 1355420"/>
              <a:gd name="connsiteX2" fmla="*/ 1627188 w 1627188"/>
              <a:gd name="connsiteY2" fmla="*/ 1 h 1355420"/>
              <a:gd name="connsiteX3" fmla="*/ 1626732 w 1627188"/>
              <a:gd name="connsiteY3" fmla="*/ 1131908 h 1355420"/>
              <a:gd name="connsiteX4" fmla="*/ 1086261 w 1627188"/>
              <a:gd name="connsiteY4" fmla="*/ 1355420 h 1355420"/>
              <a:gd name="connsiteX5" fmla="*/ 0 w 1627188"/>
              <a:gd name="connsiteY5" fmla="*/ 1353830 h 1355420"/>
              <a:gd name="connsiteX6" fmla="*/ 0 w 1627188"/>
              <a:gd name="connsiteY6" fmla="*/ 544205 h 1355420"/>
              <a:gd name="connsiteX0" fmla="*/ 0 w 1627188"/>
              <a:gd name="connsiteY0" fmla="*/ 813062 h 1624277"/>
              <a:gd name="connsiteX1" fmla="*/ 377 w 1627188"/>
              <a:gd name="connsiteY1" fmla="*/ 0 h 1624277"/>
              <a:gd name="connsiteX2" fmla="*/ 1627188 w 1627188"/>
              <a:gd name="connsiteY2" fmla="*/ 268858 h 1624277"/>
              <a:gd name="connsiteX3" fmla="*/ 1626732 w 1627188"/>
              <a:gd name="connsiteY3" fmla="*/ 1400765 h 1624277"/>
              <a:gd name="connsiteX4" fmla="*/ 1086261 w 1627188"/>
              <a:gd name="connsiteY4" fmla="*/ 1624277 h 1624277"/>
              <a:gd name="connsiteX5" fmla="*/ 0 w 1627188"/>
              <a:gd name="connsiteY5" fmla="*/ 1622687 h 1624277"/>
              <a:gd name="connsiteX6" fmla="*/ 0 w 1627188"/>
              <a:gd name="connsiteY6" fmla="*/ 813062 h 1624277"/>
              <a:gd name="connsiteX0" fmla="*/ 0 w 1626811"/>
              <a:gd name="connsiteY0" fmla="*/ 813062 h 1624277"/>
              <a:gd name="connsiteX1" fmla="*/ 377 w 1626811"/>
              <a:gd name="connsiteY1" fmla="*/ 0 h 1624277"/>
              <a:gd name="connsiteX2" fmla="*/ 1626811 w 1626811"/>
              <a:gd name="connsiteY2" fmla="*/ 0 h 1624277"/>
              <a:gd name="connsiteX3" fmla="*/ 1626732 w 1626811"/>
              <a:gd name="connsiteY3" fmla="*/ 1400765 h 1624277"/>
              <a:gd name="connsiteX4" fmla="*/ 1086261 w 1626811"/>
              <a:gd name="connsiteY4" fmla="*/ 1624277 h 1624277"/>
              <a:gd name="connsiteX5" fmla="*/ 0 w 1626811"/>
              <a:gd name="connsiteY5" fmla="*/ 1622687 h 1624277"/>
              <a:gd name="connsiteX6" fmla="*/ 0 w 1626811"/>
              <a:gd name="connsiteY6" fmla="*/ 813062 h 1624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26811" h="1624277">
                <a:moveTo>
                  <a:pt x="0" y="813062"/>
                </a:moveTo>
                <a:cubicBezTo>
                  <a:pt x="126" y="722173"/>
                  <a:pt x="251" y="90889"/>
                  <a:pt x="377" y="0"/>
                </a:cubicBezTo>
                <a:lnTo>
                  <a:pt x="1626811" y="0"/>
                </a:lnTo>
                <a:cubicBezTo>
                  <a:pt x="1626785" y="466922"/>
                  <a:pt x="1626758" y="933843"/>
                  <a:pt x="1626732" y="1400765"/>
                </a:cubicBezTo>
                <a:lnTo>
                  <a:pt x="1086261" y="1624277"/>
                </a:lnTo>
                <a:lnTo>
                  <a:pt x="0" y="1622687"/>
                </a:lnTo>
                <a:lnTo>
                  <a:pt x="0" y="813062"/>
                </a:lnTo>
                <a:close/>
              </a:path>
            </a:pathLst>
          </a:custGeom>
          <a:solidFill>
            <a:srgbClr val="73AAD9"/>
          </a:solidFill>
        </p:spPr>
        <p:txBody>
          <a:bodyPr lIns="180000" anchor="ctr" anchorCtr="0"/>
          <a:lstStyle>
            <a:lvl1pPr>
              <a:buNone/>
              <a:defRPr>
                <a:solidFill>
                  <a:schemeClr val="bg1"/>
                </a:solidFill>
              </a:defRPr>
            </a:lvl1pPr>
          </a:lstStyle>
          <a:p>
            <a:endParaRPr lang="de-DE" dirty="0"/>
          </a:p>
        </p:txBody>
      </p:sp>
      <p:sp>
        <p:nvSpPr>
          <p:cNvPr id="8" name="Bildplatzhalter 8"/>
          <p:cNvSpPr>
            <a:spLocks noGrp="1"/>
          </p:cNvSpPr>
          <p:nvPr>
            <p:ph type="pic" sz="quarter" idx="18"/>
          </p:nvPr>
        </p:nvSpPr>
        <p:spPr>
          <a:xfrm>
            <a:off x="6913562" y="4319588"/>
            <a:ext cx="1737935" cy="1154112"/>
          </a:xfrm>
          <a:custGeom>
            <a:avLst/>
            <a:gdLst>
              <a:gd name="connsiteX0" fmla="*/ 0 w 1627188"/>
              <a:gd name="connsiteY0" fmla="*/ 0 h 1081088"/>
              <a:gd name="connsiteX1" fmla="*/ 1627188 w 1627188"/>
              <a:gd name="connsiteY1" fmla="*/ 0 h 1081088"/>
              <a:gd name="connsiteX2" fmla="*/ 1627188 w 1627188"/>
              <a:gd name="connsiteY2" fmla="*/ 1081088 h 1081088"/>
              <a:gd name="connsiteX3" fmla="*/ 0 w 1627188"/>
              <a:gd name="connsiteY3" fmla="*/ 1081088 h 1081088"/>
              <a:gd name="connsiteX4" fmla="*/ 0 w 1627188"/>
              <a:gd name="connsiteY4" fmla="*/ 0 h 1081088"/>
              <a:gd name="connsiteX0" fmla="*/ 0 w 1627188"/>
              <a:gd name="connsiteY0" fmla="*/ 0 h 1081088"/>
              <a:gd name="connsiteX1" fmla="*/ 1627188 w 1627188"/>
              <a:gd name="connsiteY1" fmla="*/ 0 h 1081088"/>
              <a:gd name="connsiteX2" fmla="*/ 1627188 w 1627188"/>
              <a:gd name="connsiteY2" fmla="*/ 1081088 h 1081088"/>
              <a:gd name="connsiteX3" fmla="*/ 1348171 w 1627188"/>
              <a:gd name="connsiteY3" fmla="*/ 1079760 h 1081088"/>
              <a:gd name="connsiteX4" fmla="*/ 0 w 1627188"/>
              <a:gd name="connsiteY4" fmla="*/ 1081088 h 1081088"/>
              <a:gd name="connsiteX5" fmla="*/ 0 w 1627188"/>
              <a:gd name="connsiteY5" fmla="*/ 0 h 1081088"/>
              <a:gd name="connsiteX0" fmla="*/ 0 w 1627188"/>
              <a:gd name="connsiteY0" fmla="*/ 0 h 1081088"/>
              <a:gd name="connsiteX1" fmla="*/ 1627188 w 1627188"/>
              <a:gd name="connsiteY1" fmla="*/ 0 h 1081088"/>
              <a:gd name="connsiteX2" fmla="*/ 1627188 w 1627188"/>
              <a:gd name="connsiteY2" fmla="*/ 811213 h 1081088"/>
              <a:gd name="connsiteX3" fmla="*/ 1348171 w 1627188"/>
              <a:gd name="connsiteY3" fmla="*/ 1079760 h 1081088"/>
              <a:gd name="connsiteX4" fmla="*/ 0 w 1627188"/>
              <a:gd name="connsiteY4" fmla="*/ 1081088 h 1081088"/>
              <a:gd name="connsiteX5" fmla="*/ 0 w 1627188"/>
              <a:gd name="connsiteY5" fmla="*/ 0 h 1081088"/>
              <a:gd name="connsiteX0" fmla="*/ 0 w 1627188"/>
              <a:gd name="connsiteY0" fmla="*/ 1204 h 1082292"/>
              <a:gd name="connsiteX1" fmla="*/ 267208 w 1627188"/>
              <a:gd name="connsiteY1" fmla="*/ 0 h 1082292"/>
              <a:gd name="connsiteX2" fmla="*/ 1627188 w 1627188"/>
              <a:gd name="connsiteY2" fmla="*/ 1204 h 1082292"/>
              <a:gd name="connsiteX3" fmla="*/ 1627188 w 1627188"/>
              <a:gd name="connsiteY3" fmla="*/ 812417 h 1082292"/>
              <a:gd name="connsiteX4" fmla="*/ 1348171 w 1627188"/>
              <a:gd name="connsiteY4" fmla="*/ 1080964 h 1082292"/>
              <a:gd name="connsiteX5" fmla="*/ 0 w 1627188"/>
              <a:gd name="connsiteY5" fmla="*/ 1082292 h 1082292"/>
              <a:gd name="connsiteX6" fmla="*/ 0 w 1627188"/>
              <a:gd name="connsiteY6" fmla="*/ 1204 h 1082292"/>
              <a:gd name="connsiteX0" fmla="*/ 0 w 1627188"/>
              <a:gd name="connsiteY0" fmla="*/ 272667 h 1082292"/>
              <a:gd name="connsiteX1" fmla="*/ 267208 w 1627188"/>
              <a:gd name="connsiteY1" fmla="*/ 0 h 1082292"/>
              <a:gd name="connsiteX2" fmla="*/ 1627188 w 1627188"/>
              <a:gd name="connsiteY2" fmla="*/ 1204 h 1082292"/>
              <a:gd name="connsiteX3" fmla="*/ 1627188 w 1627188"/>
              <a:gd name="connsiteY3" fmla="*/ 812417 h 1082292"/>
              <a:gd name="connsiteX4" fmla="*/ 1348171 w 1627188"/>
              <a:gd name="connsiteY4" fmla="*/ 1080964 h 1082292"/>
              <a:gd name="connsiteX5" fmla="*/ 0 w 1627188"/>
              <a:gd name="connsiteY5" fmla="*/ 1082292 h 1082292"/>
              <a:gd name="connsiteX6" fmla="*/ 0 w 1627188"/>
              <a:gd name="connsiteY6" fmla="*/ 272667 h 1082292"/>
              <a:gd name="connsiteX0" fmla="*/ 0 w 1627188"/>
              <a:gd name="connsiteY0" fmla="*/ 272667 h 1082292"/>
              <a:gd name="connsiteX1" fmla="*/ 377 w 1627188"/>
              <a:gd name="connsiteY1" fmla="*/ 0 h 1082292"/>
              <a:gd name="connsiteX2" fmla="*/ 1627188 w 1627188"/>
              <a:gd name="connsiteY2" fmla="*/ 1204 h 1082292"/>
              <a:gd name="connsiteX3" fmla="*/ 1627188 w 1627188"/>
              <a:gd name="connsiteY3" fmla="*/ 812417 h 1082292"/>
              <a:gd name="connsiteX4" fmla="*/ 1348171 w 1627188"/>
              <a:gd name="connsiteY4" fmla="*/ 1080964 h 1082292"/>
              <a:gd name="connsiteX5" fmla="*/ 0 w 1627188"/>
              <a:gd name="connsiteY5" fmla="*/ 1082292 h 1082292"/>
              <a:gd name="connsiteX6" fmla="*/ 0 w 1627188"/>
              <a:gd name="connsiteY6" fmla="*/ 272667 h 1082292"/>
              <a:gd name="connsiteX0" fmla="*/ 0 w 1627188"/>
              <a:gd name="connsiteY0" fmla="*/ 813562 h 1623187"/>
              <a:gd name="connsiteX1" fmla="*/ 753 w 1627188"/>
              <a:gd name="connsiteY1" fmla="*/ 0 h 1623187"/>
              <a:gd name="connsiteX2" fmla="*/ 1627188 w 1627188"/>
              <a:gd name="connsiteY2" fmla="*/ 542099 h 1623187"/>
              <a:gd name="connsiteX3" fmla="*/ 1627188 w 1627188"/>
              <a:gd name="connsiteY3" fmla="*/ 1353312 h 1623187"/>
              <a:gd name="connsiteX4" fmla="*/ 1348171 w 1627188"/>
              <a:gd name="connsiteY4" fmla="*/ 1621859 h 1623187"/>
              <a:gd name="connsiteX5" fmla="*/ 0 w 1627188"/>
              <a:gd name="connsiteY5" fmla="*/ 1623187 h 1623187"/>
              <a:gd name="connsiteX6" fmla="*/ 0 w 1627188"/>
              <a:gd name="connsiteY6" fmla="*/ 813562 h 1623187"/>
              <a:gd name="connsiteX0" fmla="*/ 0 w 1627188"/>
              <a:gd name="connsiteY0" fmla="*/ 813562 h 1623187"/>
              <a:gd name="connsiteX1" fmla="*/ 753 w 1627188"/>
              <a:gd name="connsiteY1" fmla="*/ 0 h 1623187"/>
              <a:gd name="connsiteX2" fmla="*/ 1627188 w 1627188"/>
              <a:gd name="connsiteY2" fmla="*/ 0 h 1623187"/>
              <a:gd name="connsiteX3" fmla="*/ 1627188 w 1627188"/>
              <a:gd name="connsiteY3" fmla="*/ 1353312 h 1623187"/>
              <a:gd name="connsiteX4" fmla="*/ 1348171 w 1627188"/>
              <a:gd name="connsiteY4" fmla="*/ 1621859 h 1623187"/>
              <a:gd name="connsiteX5" fmla="*/ 0 w 1627188"/>
              <a:gd name="connsiteY5" fmla="*/ 1623187 h 1623187"/>
              <a:gd name="connsiteX6" fmla="*/ 0 w 1627188"/>
              <a:gd name="connsiteY6" fmla="*/ 813562 h 1623187"/>
              <a:gd name="connsiteX0" fmla="*/ 0 w 1627188"/>
              <a:gd name="connsiteY0" fmla="*/ 813562 h 1623187"/>
              <a:gd name="connsiteX1" fmla="*/ 753 w 1627188"/>
              <a:gd name="connsiteY1" fmla="*/ 540895 h 1623187"/>
              <a:gd name="connsiteX2" fmla="*/ 1627188 w 1627188"/>
              <a:gd name="connsiteY2" fmla="*/ 0 h 1623187"/>
              <a:gd name="connsiteX3" fmla="*/ 1627188 w 1627188"/>
              <a:gd name="connsiteY3" fmla="*/ 1353312 h 1623187"/>
              <a:gd name="connsiteX4" fmla="*/ 1348171 w 1627188"/>
              <a:gd name="connsiteY4" fmla="*/ 1621859 h 1623187"/>
              <a:gd name="connsiteX5" fmla="*/ 0 w 1627188"/>
              <a:gd name="connsiteY5" fmla="*/ 1623187 h 1623187"/>
              <a:gd name="connsiteX6" fmla="*/ 0 w 1627188"/>
              <a:gd name="connsiteY6" fmla="*/ 813562 h 1623187"/>
              <a:gd name="connsiteX0" fmla="*/ 0 w 1627188"/>
              <a:gd name="connsiteY0" fmla="*/ 272667 h 1082292"/>
              <a:gd name="connsiteX1" fmla="*/ 753 w 1627188"/>
              <a:gd name="connsiteY1" fmla="*/ 0 h 1082292"/>
              <a:gd name="connsiteX2" fmla="*/ 1627188 w 1627188"/>
              <a:gd name="connsiteY2" fmla="*/ 0 h 1082292"/>
              <a:gd name="connsiteX3" fmla="*/ 1627188 w 1627188"/>
              <a:gd name="connsiteY3" fmla="*/ 812417 h 1082292"/>
              <a:gd name="connsiteX4" fmla="*/ 1348171 w 1627188"/>
              <a:gd name="connsiteY4" fmla="*/ 1080964 h 1082292"/>
              <a:gd name="connsiteX5" fmla="*/ 0 w 1627188"/>
              <a:gd name="connsiteY5" fmla="*/ 1082292 h 1082292"/>
              <a:gd name="connsiteX6" fmla="*/ 0 w 1627188"/>
              <a:gd name="connsiteY6" fmla="*/ 272667 h 1082292"/>
              <a:gd name="connsiteX0" fmla="*/ 0 w 1627188"/>
              <a:gd name="connsiteY0" fmla="*/ 272667 h 1082743"/>
              <a:gd name="connsiteX1" fmla="*/ 753 w 1627188"/>
              <a:gd name="connsiteY1" fmla="*/ 0 h 1082743"/>
              <a:gd name="connsiteX2" fmla="*/ 1627188 w 1627188"/>
              <a:gd name="connsiteY2" fmla="*/ 0 h 1082743"/>
              <a:gd name="connsiteX3" fmla="*/ 1627188 w 1627188"/>
              <a:gd name="connsiteY3" fmla="*/ 812417 h 1082743"/>
              <a:gd name="connsiteX4" fmla="*/ 1175178 w 1627188"/>
              <a:gd name="connsiteY4" fmla="*/ 1082743 h 1082743"/>
              <a:gd name="connsiteX5" fmla="*/ 0 w 1627188"/>
              <a:gd name="connsiteY5" fmla="*/ 1082292 h 1082743"/>
              <a:gd name="connsiteX6" fmla="*/ 0 w 1627188"/>
              <a:gd name="connsiteY6" fmla="*/ 272667 h 1082743"/>
              <a:gd name="connsiteX0" fmla="*/ 0 w 1634229"/>
              <a:gd name="connsiteY0" fmla="*/ 272667 h 1082743"/>
              <a:gd name="connsiteX1" fmla="*/ 753 w 1634229"/>
              <a:gd name="connsiteY1" fmla="*/ 0 h 1082743"/>
              <a:gd name="connsiteX2" fmla="*/ 1627188 w 1634229"/>
              <a:gd name="connsiteY2" fmla="*/ 0 h 1082743"/>
              <a:gd name="connsiteX3" fmla="*/ 1634229 w 1634229"/>
              <a:gd name="connsiteY3" fmla="*/ 859359 h 1082743"/>
              <a:gd name="connsiteX4" fmla="*/ 1175178 w 1634229"/>
              <a:gd name="connsiteY4" fmla="*/ 1082743 h 1082743"/>
              <a:gd name="connsiteX5" fmla="*/ 0 w 1634229"/>
              <a:gd name="connsiteY5" fmla="*/ 1082292 h 1082743"/>
              <a:gd name="connsiteX6" fmla="*/ 0 w 1634229"/>
              <a:gd name="connsiteY6" fmla="*/ 272667 h 1082743"/>
              <a:gd name="connsiteX0" fmla="*/ 0 w 1634229"/>
              <a:gd name="connsiteY0" fmla="*/ 272667 h 1082743"/>
              <a:gd name="connsiteX1" fmla="*/ 753 w 1634229"/>
              <a:gd name="connsiteY1" fmla="*/ 0 h 1082743"/>
              <a:gd name="connsiteX2" fmla="*/ 1627188 w 1634229"/>
              <a:gd name="connsiteY2" fmla="*/ 0 h 1082743"/>
              <a:gd name="connsiteX3" fmla="*/ 1634229 w 1634229"/>
              <a:gd name="connsiteY3" fmla="*/ 859359 h 1082743"/>
              <a:gd name="connsiteX4" fmla="*/ 1085884 w 1634229"/>
              <a:gd name="connsiteY4" fmla="*/ 1082743 h 1082743"/>
              <a:gd name="connsiteX5" fmla="*/ 0 w 1634229"/>
              <a:gd name="connsiteY5" fmla="*/ 1082292 h 1082743"/>
              <a:gd name="connsiteX6" fmla="*/ 0 w 1634229"/>
              <a:gd name="connsiteY6" fmla="*/ 272667 h 1082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34229" h="1082743">
                <a:moveTo>
                  <a:pt x="0" y="272667"/>
                </a:moveTo>
                <a:cubicBezTo>
                  <a:pt x="126" y="181778"/>
                  <a:pt x="627" y="90889"/>
                  <a:pt x="753" y="0"/>
                </a:cubicBezTo>
                <a:lnTo>
                  <a:pt x="1627188" y="0"/>
                </a:lnTo>
                <a:lnTo>
                  <a:pt x="1634229" y="859359"/>
                </a:lnTo>
                <a:lnTo>
                  <a:pt x="1085884" y="1082743"/>
                </a:lnTo>
                <a:lnTo>
                  <a:pt x="0" y="1082292"/>
                </a:lnTo>
                <a:lnTo>
                  <a:pt x="0" y="272667"/>
                </a:lnTo>
                <a:close/>
              </a:path>
            </a:pathLst>
          </a:custGeom>
          <a:solidFill>
            <a:srgbClr val="0075BE"/>
          </a:solidFill>
        </p:spPr>
        <p:txBody>
          <a:bodyPr lIns="180000" anchor="ctr" anchorCtr="0"/>
          <a:lstStyle>
            <a:lvl1pPr>
              <a:buNone/>
              <a:defRPr>
                <a:solidFill>
                  <a:schemeClr val="bg1"/>
                </a:solidFill>
              </a:defRPr>
            </a:lvl1pPr>
          </a:lstStyle>
          <a:p>
            <a:endParaRPr lang="de-DE" dirty="0"/>
          </a:p>
        </p:txBody>
      </p:sp>
      <p:sp>
        <p:nvSpPr>
          <p:cNvPr id="9" name="Titelplatzhalter 1"/>
          <p:cNvSpPr>
            <a:spLocks noGrp="1"/>
          </p:cNvSpPr>
          <p:nvPr>
            <p:ph type="title" hasCustomPrompt="1"/>
          </p:nvPr>
        </p:nvSpPr>
        <p:spPr>
          <a:xfrm>
            <a:off x="186259" y="240599"/>
            <a:ext cx="9608616" cy="733577"/>
          </a:xfrm>
          <a:prstGeom prst="rect">
            <a:avLst/>
          </a:prstGeom>
        </p:spPr>
        <p:txBody>
          <a:bodyPr vert="horz" lIns="86402" tIns="43201" rIns="86402" bIns="43201" rtlCol="0" anchor="ctr" anchorCtr="0">
            <a:noAutofit/>
          </a:bodyPr>
          <a:lstStyle>
            <a:lvl1pPr>
              <a:lnSpc>
                <a:spcPct val="100000"/>
              </a:lnSpc>
              <a:defRPr sz="2000"/>
            </a:lvl1pPr>
          </a:lstStyle>
          <a:p>
            <a:r>
              <a:rPr lang="de-DE" dirty="0"/>
              <a:t>HEADLINE</a:t>
            </a:r>
            <a:br>
              <a:rPr lang="de-DE" dirty="0"/>
            </a:br>
            <a:r>
              <a:rPr lang="de-DE" dirty="0"/>
              <a:t>HEADLINE</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e column text and  three pictures">
    <p:spTree>
      <p:nvGrpSpPr>
        <p:cNvPr id="1" name=""/>
        <p:cNvGrpSpPr/>
        <p:nvPr/>
      </p:nvGrpSpPr>
      <p:grpSpPr>
        <a:xfrm>
          <a:off x="0" y="0"/>
          <a:ext cx="0" cy="0"/>
          <a:chOff x="0" y="0"/>
          <a:chExt cx="0" cy="0"/>
        </a:xfrm>
      </p:grpSpPr>
      <p:sp>
        <p:nvSpPr>
          <p:cNvPr id="7" name="Textplatzhalter 7"/>
          <p:cNvSpPr>
            <a:spLocks noGrp="1"/>
          </p:cNvSpPr>
          <p:nvPr>
            <p:ph type="body" sz="quarter" idx="13"/>
          </p:nvPr>
        </p:nvSpPr>
        <p:spPr>
          <a:xfrm>
            <a:off x="284763" y="1109500"/>
            <a:ext cx="5187350" cy="4374305"/>
          </a:xfrm>
          <a:prstGeom prst="rect">
            <a:avLst/>
          </a:prstGeom>
        </p:spPr>
        <p:txBody>
          <a:bodyPr lIns="0" tIns="0"/>
          <a:lstStyle>
            <a:lvl1pPr marL="256505" indent="-256505">
              <a:buFontTx/>
              <a:buBlip>
                <a:blip r:embed="rId2"/>
              </a:buBlip>
              <a:defRPr sz="1500"/>
            </a:lvl1pPr>
            <a:lvl2pPr marL="513010" indent="-256505">
              <a:defRPr sz="1500" b="0"/>
            </a:lvl2pPr>
            <a:lvl3pPr marL="756014" indent="-216004">
              <a:buFont typeface="Symbol" pitchFamily="18" charset="2"/>
              <a:buChar char="-"/>
              <a:defRPr sz="1300" b="1"/>
            </a:lvl3pPr>
            <a:lvl4pPr marL="1018520" indent="-216004">
              <a:defRPr sz="1300" b="0"/>
            </a:lvl4p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p:txBody>
      </p:sp>
      <p:sp>
        <p:nvSpPr>
          <p:cNvPr id="9" name="Bildplatzhalter 8"/>
          <p:cNvSpPr>
            <a:spLocks noGrp="1"/>
          </p:cNvSpPr>
          <p:nvPr>
            <p:ph type="pic" sz="quarter" idx="20"/>
          </p:nvPr>
        </p:nvSpPr>
        <p:spPr>
          <a:xfrm>
            <a:off x="7777163" y="2017712"/>
            <a:ext cx="3173897" cy="2301875"/>
          </a:xfrm>
          <a:custGeom>
            <a:avLst/>
            <a:gdLst>
              <a:gd name="connsiteX0" fmla="*/ 0 w 1627188"/>
              <a:gd name="connsiteY0" fmla="*/ 0 h 1081088"/>
              <a:gd name="connsiteX1" fmla="*/ 1627188 w 1627188"/>
              <a:gd name="connsiteY1" fmla="*/ 0 h 1081088"/>
              <a:gd name="connsiteX2" fmla="*/ 1627188 w 1627188"/>
              <a:gd name="connsiteY2" fmla="*/ 1081088 h 1081088"/>
              <a:gd name="connsiteX3" fmla="*/ 0 w 1627188"/>
              <a:gd name="connsiteY3" fmla="*/ 1081088 h 1081088"/>
              <a:gd name="connsiteX4" fmla="*/ 0 w 1627188"/>
              <a:gd name="connsiteY4" fmla="*/ 0 h 1081088"/>
              <a:gd name="connsiteX0" fmla="*/ 0 w 1627188"/>
              <a:gd name="connsiteY0" fmla="*/ 0 h 1081088"/>
              <a:gd name="connsiteX1" fmla="*/ 1627188 w 1627188"/>
              <a:gd name="connsiteY1" fmla="*/ 0 h 1081088"/>
              <a:gd name="connsiteX2" fmla="*/ 1627188 w 1627188"/>
              <a:gd name="connsiteY2" fmla="*/ 1081088 h 1081088"/>
              <a:gd name="connsiteX3" fmla="*/ 1348171 w 1627188"/>
              <a:gd name="connsiteY3" fmla="*/ 1079760 h 1081088"/>
              <a:gd name="connsiteX4" fmla="*/ 0 w 1627188"/>
              <a:gd name="connsiteY4" fmla="*/ 1081088 h 1081088"/>
              <a:gd name="connsiteX5" fmla="*/ 0 w 1627188"/>
              <a:gd name="connsiteY5" fmla="*/ 0 h 1081088"/>
              <a:gd name="connsiteX0" fmla="*/ 0 w 1627188"/>
              <a:gd name="connsiteY0" fmla="*/ 0 h 1081088"/>
              <a:gd name="connsiteX1" fmla="*/ 1627188 w 1627188"/>
              <a:gd name="connsiteY1" fmla="*/ 0 h 1081088"/>
              <a:gd name="connsiteX2" fmla="*/ 1627188 w 1627188"/>
              <a:gd name="connsiteY2" fmla="*/ 811213 h 1081088"/>
              <a:gd name="connsiteX3" fmla="*/ 1348171 w 1627188"/>
              <a:gd name="connsiteY3" fmla="*/ 1079760 h 1081088"/>
              <a:gd name="connsiteX4" fmla="*/ 0 w 1627188"/>
              <a:gd name="connsiteY4" fmla="*/ 1081088 h 1081088"/>
              <a:gd name="connsiteX5" fmla="*/ 0 w 1627188"/>
              <a:gd name="connsiteY5" fmla="*/ 0 h 1081088"/>
              <a:gd name="connsiteX0" fmla="*/ 0 w 1627188"/>
              <a:gd name="connsiteY0" fmla="*/ 1204 h 1082292"/>
              <a:gd name="connsiteX1" fmla="*/ 267208 w 1627188"/>
              <a:gd name="connsiteY1" fmla="*/ 0 h 1082292"/>
              <a:gd name="connsiteX2" fmla="*/ 1627188 w 1627188"/>
              <a:gd name="connsiteY2" fmla="*/ 1204 h 1082292"/>
              <a:gd name="connsiteX3" fmla="*/ 1627188 w 1627188"/>
              <a:gd name="connsiteY3" fmla="*/ 812417 h 1082292"/>
              <a:gd name="connsiteX4" fmla="*/ 1348171 w 1627188"/>
              <a:gd name="connsiteY4" fmla="*/ 1080964 h 1082292"/>
              <a:gd name="connsiteX5" fmla="*/ 0 w 1627188"/>
              <a:gd name="connsiteY5" fmla="*/ 1082292 h 1082292"/>
              <a:gd name="connsiteX6" fmla="*/ 0 w 1627188"/>
              <a:gd name="connsiteY6" fmla="*/ 1204 h 1082292"/>
              <a:gd name="connsiteX0" fmla="*/ 0 w 1627188"/>
              <a:gd name="connsiteY0" fmla="*/ 272667 h 1082292"/>
              <a:gd name="connsiteX1" fmla="*/ 267208 w 1627188"/>
              <a:gd name="connsiteY1" fmla="*/ 0 h 1082292"/>
              <a:gd name="connsiteX2" fmla="*/ 1627188 w 1627188"/>
              <a:gd name="connsiteY2" fmla="*/ 1204 h 1082292"/>
              <a:gd name="connsiteX3" fmla="*/ 1627188 w 1627188"/>
              <a:gd name="connsiteY3" fmla="*/ 812417 h 1082292"/>
              <a:gd name="connsiteX4" fmla="*/ 1348171 w 1627188"/>
              <a:gd name="connsiteY4" fmla="*/ 1080964 h 1082292"/>
              <a:gd name="connsiteX5" fmla="*/ 0 w 1627188"/>
              <a:gd name="connsiteY5" fmla="*/ 1082292 h 1082292"/>
              <a:gd name="connsiteX6" fmla="*/ 0 w 1627188"/>
              <a:gd name="connsiteY6" fmla="*/ 272667 h 1082292"/>
              <a:gd name="connsiteX0" fmla="*/ 0 w 1627188"/>
              <a:gd name="connsiteY0" fmla="*/ 272667 h 1082292"/>
              <a:gd name="connsiteX1" fmla="*/ 377 w 1627188"/>
              <a:gd name="connsiteY1" fmla="*/ 0 h 1082292"/>
              <a:gd name="connsiteX2" fmla="*/ 1627188 w 1627188"/>
              <a:gd name="connsiteY2" fmla="*/ 1204 h 1082292"/>
              <a:gd name="connsiteX3" fmla="*/ 1627188 w 1627188"/>
              <a:gd name="connsiteY3" fmla="*/ 812417 h 1082292"/>
              <a:gd name="connsiteX4" fmla="*/ 1348171 w 1627188"/>
              <a:gd name="connsiteY4" fmla="*/ 1080964 h 1082292"/>
              <a:gd name="connsiteX5" fmla="*/ 0 w 1627188"/>
              <a:gd name="connsiteY5" fmla="*/ 1082292 h 1082292"/>
              <a:gd name="connsiteX6" fmla="*/ 0 w 1627188"/>
              <a:gd name="connsiteY6" fmla="*/ 272667 h 1082292"/>
              <a:gd name="connsiteX0" fmla="*/ 0 w 1630755"/>
              <a:gd name="connsiteY0" fmla="*/ 272667 h 1082292"/>
              <a:gd name="connsiteX1" fmla="*/ 377 w 1630755"/>
              <a:gd name="connsiteY1" fmla="*/ 0 h 1082292"/>
              <a:gd name="connsiteX2" fmla="*/ 1627188 w 1630755"/>
              <a:gd name="connsiteY2" fmla="*/ 1204 h 1082292"/>
              <a:gd name="connsiteX3" fmla="*/ 1630755 w 1630755"/>
              <a:gd name="connsiteY3" fmla="*/ 946309 h 1082292"/>
              <a:gd name="connsiteX4" fmla="*/ 1348171 w 1630755"/>
              <a:gd name="connsiteY4" fmla="*/ 1080964 h 1082292"/>
              <a:gd name="connsiteX5" fmla="*/ 0 w 1630755"/>
              <a:gd name="connsiteY5" fmla="*/ 1082292 h 1082292"/>
              <a:gd name="connsiteX6" fmla="*/ 0 w 1630755"/>
              <a:gd name="connsiteY6" fmla="*/ 272667 h 1082292"/>
              <a:gd name="connsiteX0" fmla="*/ 0 w 1630755"/>
              <a:gd name="connsiteY0" fmla="*/ 272667 h 1082292"/>
              <a:gd name="connsiteX1" fmla="*/ 377 w 1630755"/>
              <a:gd name="connsiteY1" fmla="*/ 0 h 1082292"/>
              <a:gd name="connsiteX2" fmla="*/ 1627188 w 1630755"/>
              <a:gd name="connsiteY2" fmla="*/ 1204 h 1082292"/>
              <a:gd name="connsiteX3" fmla="*/ 1630755 w 1630755"/>
              <a:gd name="connsiteY3" fmla="*/ 946309 h 1082292"/>
              <a:gd name="connsiteX4" fmla="*/ 1253172 w 1630755"/>
              <a:gd name="connsiteY4" fmla="*/ 1082291 h 1082292"/>
              <a:gd name="connsiteX5" fmla="*/ 0 w 1630755"/>
              <a:gd name="connsiteY5" fmla="*/ 1082292 h 1082292"/>
              <a:gd name="connsiteX6" fmla="*/ 0 w 1630755"/>
              <a:gd name="connsiteY6" fmla="*/ 272667 h 1082292"/>
              <a:gd name="connsiteX0" fmla="*/ 0 w 1630755"/>
              <a:gd name="connsiteY0" fmla="*/ 272667 h 1082292"/>
              <a:gd name="connsiteX1" fmla="*/ 377 w 1630755"/>
              <a:gd name="connsiteY1" fmla="*/ 0 h 1082292"/>
              <a:gd name="connsiteX2" fmla="*/ 1627188 w 1630755"/>
              <a:gd name="connsiteY2" fmla="*/ 1204 h 1082292"/>
              <a:gd name="connsiteX3" fmla="*/ 1630755 w 1630755"/>
              <a:gd name="connsiteY3" fmla="*/ 946309 h 1082292"/>
              <a:gd name="connsiteX4" fmla="*/ 1197234 w 1630755"/>
              <a:gd name="connsiteY4" fmla="*/ 1080329 h 1082292"/>
              <a:gd name="connsiteX5" fmla="*/ 0 w 1630755"/>
              <a:gd name="connsiteY5" fmla="*/ 1082292 h 1082292"/>
              <a:gd name="connsiteX6" fmla="*/ 0 w 1630755"/>
              <a:gd name="connsiteY6" fmla="*/ 272667 h 1082292"/>
              <a:gd name="connsiteX0" fmla="*/ 0 w 1636007"/>
              <a:gd name="connsiteY0" fmla="*/ 272667 h 1082292"/>
              <a:gd name="connsiteX1" fmla="*/ 377 w 1636007"/>
              <a:gd name="connsiteY1" fmla="*/ 0 h 1082292"/>
              <a:gd name="connsiteX2" fmla="*/ 1627188 w 1636007"/>
              <a:gd name="connsiteY2" fmla="*/ 1204 h 1082292"/>
              <a:gd name="connsiteX3" fmla="*/ 1636007 w 1636007"/>
              <a:gd name="connsiteY3" fmla="*/ 931107 h 1082292"/>
              <a:gd name="connsiteX4" fmla="*/ 1197234 w 1636007"/>
              <a:gd name="connsiteY4" fmla="*/ 1080329 h 1082292"/>
              <a:gd name="connsiteX5" fmla="*/ 0 w 1636007"/>
              <a:gd name="connsiteY5" fmla="*/ 1082292 h 1082292"/>
              <a:gd name="connsiteX6" fmla="*/ 0 w 1636007"/>
              <a:gd name="connsiteY6" fmla="*/ 272667 h 1082292"/>
              <a:gd name="connsiteX0" fmla="*/ 153705 w 1789712"/>
              <a:gd name="connsiteY0" fmla="*/ 272667 h 1082689"/>
              <a:gd name="connsiteX1" fmla="*/ 154082 w 1789712"/>
              <a:gd name="connsiteY1" fmla="*/ 0 h 1082689"/>
              <a:gd name="connsiteX2" fmla="*/ 1780893 w 1789712"/>
              <a:gd name="connsiteY2" fmla="*/ 1204 h 1082689"/>
              <a:gd name="connsiteX3" fmla="*/ 1789712 w 1789712"/>
              <a:gd name="connsiteY3" fmla="*/ 931107 h 1082689"/>
              <a:gd name="connsiteX4" fmla="*/ 1350939 w 1789712"/>
              <a:gd name="connsiteY4" fmla="*/ 1080329 h 1082689"/>
              <a:gd name="connsiteX5" fmla="*/ 0 w 1789712"/>
              <a:gd name="connsiteY5" fmla="*/ 1082689 h 1082689"/>
              <a:gd name="connsiteX6" fmla="*/ 153705 w 1789712"/>
              <a:gd name="connsiteY6" fmla="*/ 272667 h 1082689"/>
              <a:gd name="connsiteX0" fmla="*/ 153831 w 1789838"/>
              <a:gd name="connsiteY0" fmla="*/ 272269 h 1082291"/>
              <a:gd name="connsiteX1" fmla="*/ 126 w 1789838"/>
              <a:gd name="connsiteY1" fmla="*/ 0 h 1082291"/>
              <a:gd name="connsiteX2" fmla="*/ 1781019 w 1789838"/>
              <a:gd name="connsiteY2" fmla="*/ 806 h 1082291"/>
              <a:gd name="connsiteX3" fmla="*/ 1789838 w 1789838"/>
              <a:gd name="connsiteY3" fmla="*/ 930709 h 1082291"/>
              <a:gd name="connsiteX4" fmla="*/ 1351065 w 1789838"/>
              <a:gd name="connsiteY4" fmla="*/ 1079931 h 1082291"/>
              <a:gd name="connsiteX5" fmla="*/ 126 w 1789838"/>
              <a:gd name="connsiteY5" fmla="*/ 1082291 h 1082291"/>
              <a:gd name="connsiteX6" fmla="*/ 153831 w 1789838"/>
              <a:gd name="connsiteY6" fmla="*/ 272269 h 1082291"/>
              <a:gd name="connsiteX0" fmla="*/ 126 w 1789838"/>
              <a:gd name="connsiteY0" fmla="*/ 270373 h 1082291"/>
              <a:gd name="connsiteX1" fmla="*/ 126 w 1789838"/>
              <a:gd name="connsiteY1" fmla="*/ 0 h 1082291"/>
              <a:gd name="connsiteX2" fmla="*/ 1781019 w 1789838"/>
              <a:gd name="connsiteY2" fmla="*/ 806 h 1082291"/>
              <a:gd name="connsiteX3" fmla="*/ 1789838 w 1789838"/>
              <a:gd name="connsiteY3" fmla="*/ 930709 h 1082291"/>
              <a:gd name="connsiteX4" fmla="*/ 1351065 w 1789838"/>
              <a:gd name="connsiteY4" fmla="*/ 1079931 h 1082291"/>
              <a:gd name="connsiteX5" fmla="*/ 126 w 1789838"/>
              <a:gd name="connsiteY5" fmla="*/ 1082291 h 1082291"/>
              <a:gd name="connsiteX6" fmla="*/ 126 w 1789838"/>
              <a:gd name="connsiteY6" fmla="*/ 270373 h 1082291"/>
              <a:gd name="connsiteX0" fmla="*/ 126 w 1789838"/>
              <a:gd name="connsiteY0" fmla="*/ 540748 h 1352666"/>
              <a:gd name="connsiteX1" fmla="*/ 126 w 1789838"/>
              <a:gd name="connsiteY1" fmla="*/ 0 h 1352666"/>
              <a:gd name="connsiteX2" fmla="*/ 1781019 w 1789838"/>
              <a:gd name="connsiteY2" fmla="*/ 271181 h 1352666"/>
              <a:gd name="connsiteX3" fmla="*/ 1789838 w 1789838"/>
              <a:gd name="connsiteY3" fmla="*/ 1201084 h 1352666"/>
              <a:gd name="connsiteX4" fmla="*/ 1351065 w 1789838"/>
              <a:gd name="connsiteY4" fmla="*/ 1350306 h 1352666"/>
              <a:gd name="connsiteX5" fmla="*/ 126 w 1789838"/>
              <a:gd name="connsiteY5" fmla="*/ 1352666 h 1352666"/>
              <a:gd name="connsiteX6" fmla="*/ 126 w 1789838"/>
              <a:gd name="connsiteY6" fmla="*/ 540748 h 1352666"/>
              <a:gd name="connsiteX0" fmla="*/ 126 w 1789838"/>
              <a:gd name="connsiteY0" fmla="*/ 540748 h 1352666"/>
              <a:gd name="connsiteX1" fmla="*/ 126 w 1789838"/>
              <a:gd name="connsiteY1" fmla="*/ 0 h 1352666"/>
              <a:gd name="connsiteX2" fmla="*/ 1784586 w 1789838"/>
              <a:gd name="connsiteY2" fmla="*/ 0 h 1352666"/>
              <a:gd name="connsiteX3" fmla="*/ 1789838 w 1789838"/>
              <a:gd name="connsiteY3" fmla="*/ 1201084 h 1352666"/>
              <a:gd name="connsiteX4" fmla="*/ 1351065 w 1789838"/>
              <a:gd name="connsiteY4" fmla="*/ 1350306 h 1352666"/>
              <a:gd name="connsiteX5" fmla="*/ 126 w 1789838"/>
              <a:gd name="connsiteY5" fmla="*/ 1352666 h 1352666"/>
              <a:gd name="connsiteX6" fmla="*/ 126 w 1789838"/>
              <a:gd name="connsiteY6" fmla="*/ 540748 h 1352666"/>
              <a:gd name="connsiteX0" fmla="*/ 126 w 1789838"/>
              <a:gd name="connsiteY0" fmla="*/ 540748 h 1352666"/>
              <a:gd name="connsiteX1" fmla="*/ 126 w 1789838"/>
              <a:gd name="connsiteY1" fmla="*/ 0 h 1352666"/>
              <a:gd name="connsiteX2" fmla="*/ 1784586 w 1789838"/>
              <a:gd name="connsiteY2" fmla="*/ 405561 h 1352666"/>
              <a:gd name="connsiteX3" fmla="*/ 1789838 w 1789838"/>
              <a:gd name="connsiteY3" fmla="*/ 1201084 h 1352666"/>
              <a:gd name="connsiteX4" fmla="*/ 1351065 w 1789838"/>
              <a:gd name="connsiteY4" fmla="*/ 1350306 h 1352666"/>
              <a:gd name="connsiteX5" fmla="*/ 126 w 1789838"/>
              <a:gd name="connsiteY5" fmla="*/ 1352666 h 1352666"/>
              <a:gd name="connsiteX6" fmla="*/ 126 w 1789838"/>
              <a:gd name="connsiteY6" fmla="*/ 540748 h 1352666"/>
              <a:gd name="connsiteX0" fmla="*/ 126 w 1789838"/>
              <a:gd name="connsiteY0" fmla="*/ 135187 h 947105"/>
              <a:gd name="connsiteX1" fmla="*/ 126 w 1789838"/>
              <a:gd name="connsiteY1" fmla="*/ 0 h 947105"/>
              <a:gd name="connsiteX2" fmla="*/ 1784586 w 1789838"/>
              <a:gd name="connsiteY2" fmla="*/ 0 h 947105"/>
              <a:gd name="connsiteX3" fmla="*/ 1789838 w 1789838"/>
              <a:gd name="connsiteY3" fmla="*/ 795523 h 947105"/>
              <a:gd name="connsiteX4" fmla="*/ 1351065 w 1789838"/>
              <a:gd name="connsiteY4" fmla="*/ 944745 h 947105"/>
              <a:gd name="connsiteX5" fmla="*/ 126 w 1789838"/>
              <a:gd name="connsiteY5" fmla="*/ 947105 h 947105"/>
              <a:gd name="connsiteX6" fmla="*/ 126 w 1789838"/>
              <a:gd name="connsiteY6" fmla="*/ 135187 h 947105"/>
              <a:gd name="connsiteX0" fmla="*/ 126 w 1789838"/>
              <a:gd name="connsiteY0" fmla="*/ 263713 h 1075631"/>
              <a:gd name="connsiteX1" fmla="*/ 126 w 1789838"/>
              <a:gd name="connsiteY1" fmla="*/ 128526 h 1075631"/>
              <a:gd name="connsiteX2" fmla="*/ 1784586 w 1789838"/>
              <a:gd name="connsiteY2" fmla="*/ 0 h 1075631"/>
              <a:gd name="connsiteX3" fmla="*/ 1789838 w 1789838"/>
              <a:gd name="connsiteY3" fmla="*/ 924049 h 1075631"/>
              <a:gd name="connsiteX4" fmla="*/ 1351065 w 1789838"/>
              <a:gd name="connsiteY4" fmla="*/ 1073271 h 1075631"/>
              <a:gd name="connsiteX5" fmla="*/ 126 w 1789838"/>
              <a:gd name="connsiteY5" fmla="*/ 1075631 h 1075631"/>
              <a:gd name="connsiteX6" fmla="*/ 126 w 1789838"/>
              <a:gd name="connsiteY6" fmla="*/ 263713 h 1075631"/>
              <a:gd name="connsiteX0" fmla="*/ 126 w 1789838"/>
              <a:gd name="connsiteY0" fmla="*/ 263714 h 1075632"/>
              <a:gd name="connsiteX1" fmla="*/ 126 w 1789838"/>
              <a:gd name="connsiteY1" fmla="*/ 0 h 1075632"/>
              <a:gd name="connsiteX2" fmla="*/ 1784586 w 1789838"/>
              <a:gd name="connsiteY2" fmla="*/ 1 h 1075632"/>
              <a:gd name="connsiteX3" fmla="*/ 1789838 w 1789838"/>
              <a:gd name="connsiteY3" fmla="*/ 924050 h 1075632"/>
              <a:gd name="connsiteX4" fmla="*/ 1351065 w 1789838"/>
              <a:gd name="connsiteY4" fmla="*/ 1073272 h 1075632"/>
              <a:gd name="connsiteX5" fmla="*/ 126 w 1789838"/>
              <a:gd name="connsiteY5" fmla="*/ 1075632 h 1075632"/>
              <a:gd name="connsiteX6" fmla="*/ 126 w 1789838"/>
              <a:gd name="connsiteY6" fmla="*/ 263714 h 1075632"/>
              <a:gd name="connsiteX0" fmla="*/ 126 w 1789838"/>
              <a:gd name="connsiteY0" fmla="*/ 263714 h 1075632"/>
              <a:gd name="connsiteX1" fmla="*/ 126 w 1789838"/>
              <a:gd name="connsiteY1" fmla="*/ 0 h 1075632"/>
              <a:gd name="connsiteX2" fmla="*/ 1775837 w 1789838"/>
              <a:gd name="connsiteY2" fmla="*/ 0 h 1075632"/>
              <a:gd name="connsiteX3" fmla="*/ 1789838 w 1789838"/>
              <a:gd name="connsiteY3" fmla="*/ 924050 h 1075632"/>
              <a:gd name="connsiteX4" fmla="*/ 1351065 w 1789838"/>
              <a:gd name="connsiteY4" fmla="*/ 1073272 h 1075632"/>
              <a:gd name="connsiteX5" fmla="*/ 126 w 1789838"/>
              <a:gd name="connsiteY5" fmla="*/ 1075632 h 1075632"/>
              <a:gd name="connsiteX6" fmla="*/ 126 w 1789838"/>
              <a:gd name="connsiteY6" fmla="*/ 263714 h 1075632"/>
              <a:gd name="connsiteX0" fmla="*/ 126 w 1778777"/>
              <a:gd name="connsiteY0" fmla="*/ 263714 h 1075632"/>
              <a:gd name="connsiteX1" fmla="*/ 126 w 1778777"/>
              <a:gd name="connsiteY1" fmla="*/ 0 h 1075632"/>
              <a:gd name="connsiteX2" fmla="*/ 1775837 w 1778777"/>
              <a:gd name="connsiteY2" fmla="*/ 0 h 1075632"/>
              <a:gd name="connsiteX3" fmla="*/ 1775837 w 1778777"/>
              <a:gd name="connsiteY3" fmla="*/ 899179 h 1075632"/>
              <a:gd name="connsiteX4" fmla="*/ 1351065 w 1778777"/>
              <a:gd name="connsiteY4" fmla="*/ 1073272 h 1075632"/>
              <a:gd name="connsiteX5" fmla="*/ 126 w 1778777"/>
              <a:gd name="connsiteY5" fmla="*/ 1075632 h 1075632"/>
              <a:gd name="connsiteX6" fmla="*/ 126 w 1778777"/>
              <a:gd name="connsiteY6" fmla="*/ 263714 h 1075632"/>
              <a:gd name="connsiteX0" fmla="*/ 126 w 1778777"/>
              <a:gd name="connsiteY0" fmla="*/ 263714 h 1075632"/>
              <a:gd name="connsiteX1" fmla="*/ 126 w 1778777"/>
              <a:gd name="connsiteY1" fmla="*/ 0 h 1075632"/>
              <a:gd name="connsiteX2" fmla="*/ 1775837 w 1778777"/>
              <a:gd name="connsiteY2" fmla="*/ 0 h 1075632"/>
              <a:gd name="connsiteX3" fmla="*/ 1770680 w 1778777"/>
              <a:gd name="connsiteY3" fmla="*/ 928711 h 1075632"/>
              <a:gd name="connsiteX4" fmla="*/ 1351065 w 1778777"/>
              <a:gd name="connsiteY4" fmla="*/ 1073272 h 1075632"/>
              <a:gd name="connsiteX5" fmla="*/ 126 w 1778777"/>
              <a:gd name="connsiteY5" fmla="*/ 1075632 h 1075632"/>
              <a:gd name="connsiteX6" fmla="*/ 126 w 1778777"/>
              <a:gd name="connsiteY6" fmla="*/ 263714 h 1075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78777" h="1075632">
                <a:moveTo>
                  <a:pt x="126" y="263714"/>
                </a:moveTo>
                <a:cubicBezTo>
                  <a:pt x="252" y="172825"/>
                  <a:pt x="0" y="90889"/>
                  <a:pt x="126" y="0"/>
                </a:cubicBezTo>
                <a:lnTo>
                  <a:pt x="1775837" y="0"/>
                </a:lnTo>
                <a:cubicBezTo>
                  <a:pt x="1778777" y="309968"/>
                  <a:pt x="1767740" y="618743"/>
                  <a:pt x="1770680" y="928711"/>
                </a:cubicBezTo>
                <a:lnTo>
                  <a:pt x="1351065" y="1073272"/>
                </a:lnTo>
                <a:lnTo>
                  <a:pt x="126" y="1075632"/>
                </a:lnTo>
                <a:lnTo>
                  <a:pt x="126" y="263714"/>
                </a:lnTo>
                <a:close/>
              </a:path>
            </a:pathLst>
          </a:custGeom>
          <a:solidFill>
            <a:srgbClr val="0075BE"/>
          </a:solidFill>
        </p:spPr>
        <p:txBody>
          <a:bodyPr lIns="180000" anchor="ctr" anchorCtr="0"/>
          <a:lstStyle>
            <a:lvl1pPr>
              <a:buNone/>
              <a:defRPr>
                <a:solidFill>
                  <a:schemeClr val="bg1"/>
                </a:solidFill>
              </a:defRPr>
            </a:lvl1pPr>
          </a:lstStyle>
          <a:p>
            <a:endParaRPr lang="de-DE" dirty="0"/>
          </a:p>
        </p:txBody>
      </p:sp>
      <p:sp>
        <p:nvSpPr>
          <p:cNvPr id="11" name="Bildplatzhalter 8"/>
          <p:cNvSpPr>
            <a:spLocks noGrp="1"/>
          </p:cNvSpPr>
          <p:nvPr>
            <p:ph type="pic" sz="quarter" idx="22"/>
          </p:nvPr>
        </p:nvSpPr>
        <p:spPr>
          <a:xfrm>
            <a:off x="6049169" y="1152015"/>
            <a:ext cx="2015331" cy="1727710"/>
          </a:xfrm>
          <a:custGeom>
            <a:avLst/>
            <a:gdLst>
              <a:gd name="connsiteX0" fmla="*/ 0 w 1627188"/>
              <a:gd name="connsiteY0" fmla="*/ 0 h 1081088"/>
              <a:gd name="connsiteX1" fmla="*/ 1627188 w 1627188"/>
              <a:gd name="connsiteY1" fmla="*/ 0 h 1081088"/>
              <a:gd name="connsiteX2" fmla="*/ 1627188 w 1627188"/>
              <a:gd name="connsiteY2" fmla="*/ 1081088 h 1081088"/>
              <a:gd name="connsiteX3" fmla="*/ 0 w 1627188"/>
              <a:gd name="connsiteY3" fmla="*/ 1081088 h 1081088"/>
              <a:gd name="connsiteX4" fmla="*/ 0 w 1627188"/>
              <a:gd name="connsiteY4" fmla="*/ 0 h 1081088"/>
              <a:gd name="connsiteX0" fmla="*/ 0 w 1627188"/>
              <a:gd name="connsiteY0" fmla="*/ 0 h 1081088"/>
              <a:gd name="connsiteX1" fmla="*/ 1627188 w 1627188"/>
              <a:gd name="connsiteY1" fmla="*/ 0 h 1081088"/>
              <a:gd name="connsiteX2" fmla="*/ 1627188 w 1627188"/>
              <a:gd name="connsiteY2" fmla="*/ 1081088 h 1081088"/>
              <a:gd name="connsiteX3" fmla="*/ 1348171 w 1627188"/>
              <a:gd name="connsiteY3" fmla="*/ 1079760 h 1081088"/>
              <a:gd name="connsiteX4" fmla="*/ 0 w 1627188"/>
              <a:gd name="connsiteY4" fmla="*/ 1081088 h 1081088"/>
              <a:gd name="connsiteX5" fmla="*/ 0 w 1627188"/>
              <a:gd name="connsiteY5" fmla="*/ 0 h 1081088"/>
              <a:gd name="connsiteX0" fmla="*/ 0 w 1627188"/>
              <a:gd name="connsiteY0" fmla="*/ 0 h 1081088"/>
              <a:gd name="connsiteX1" fmla="*/ 1627188 w 1627188"/>
              <a:gd name="connsiteY1" fmla="*/ 0 h 1081088"/>
              <a:gd name="connsiteX2" fmla="*/ 1627188 w 1627188"/>
              <a:gd name="connsiteY2" fmla="*/ 811213 h 1081088"/>
              <a:gd name="connsiteX3" fmla="*/ 1348171 w 1627188"/>
              <a:gd name="connsiteY3" fmla="*/ 1079760 h 1081088"/>
              <a:gd name="connsiteX4" fmla="*/ 0 w 1627188"/>
              <a:gd name="connsiteY4" fmla="*/ 1081088 h 1081088"/>
              <a:gd name="connsiteX5" fmla="*/ 0 w 1627188"/>
              <a:gd name="connsiteY5" fmla="*/ 0 h 1081088"/>
              <a:gd name="connsiteX0" fmla="*/ 0 w 1627188"/>
              <a:gd name="connsiteY0" fmla="*/ 1204 h 1082292"/>
              <a:gd name="connsiteX1" fmla="*/ 267208 w 1627188"/>
              <a:gd name="connsiteY1" fmla="*/ 0 h 1082292"/>
              <a:gd name="connsiteX2" fmla="*/ 1627188 w 1627188"/>
              <a:gd name="connsiteY2" fmla="*/ 1204 h 1082292"/>
              <a:gd name="connsiteX3" fmla="*/ 1627188 w 1627188"/>
              <a:gd name="connsiteY3" fmla="*/ 812417 h 1082292"/>
              <a:gd name="connsiteX4" fmla="*/ 1348171 w 1627188"/>
              <a:gd name="connsiteY4" fmla="*/ 1080964 h 1082292"/>
              <a:gd name="connsiteX5" fmla="*/ 0 w 1627188"/>
              <a:gd name="connsiteY5" fmla="*/ 1082292 h 1082292"/>
              <a:gd name="connsiteX6" fmla="*/ 0 w 1627188"/>
              <a:gd name="connsiteY6" fmla="*/ 1204 h 1082292"/>
              <a:gd name="connsiteX0" fmla="*/ 0 w 1627188"/>
              <a:gd name="connsiteY0" fmla="*/ 272667 h 1082292"/>
              <a:gd name="connsiteX1" fmla="*/ 267208 w 1627188"/>
              <a:gd name="connsiteY1" fmla="*/ 0 h 1082292"/>
              <a:gd name="connsiteX2" fmla="*/ 1627188 w 1627188"/>
              <a:gd name="connsiteY2" fmla="*/ 1204 h 1082292"/>
              <a:gd name="connsiteX3" fmla="*/ 1627188 w 1627188"/>
              <a:gd name="connsiteY3" fmla="*/ 812417 h 1082292"/>
              <a:gd name="connsiteX4" fmla="*/ 1348171 w 1627188"/>
              <a:gd name="connsiteY4" fmla="*/ 1080964 h 1082292"/>
              <a:gd name="connsiteX5" fmla="*/ 0 w 1627188"/>
              <a:gd name="connsiteY5" fmla="*/ 1082292 h 1082292"/>
              <a:gd name="connsiteX6" fmla="*/ 0 w 1627188"/>
              <a:gd name="connsiteY6" fmla="*/ 272667 h 1082292"/>
              <a:gd name="connsiteX0" fmla="*/ 0 w 1627188"/>
              <a:gd name="connsiteY0" fmla="*/ 272667 h 1082292"/>
              <a:gd name="connsiteX1" fmla="*/ 377 w 1627188"/>
              <a:gd name="connsiteY1" fmla="*/ 0 h 1082292"/>
              <a:gd name="connsiteX2" fmla="*/ 1627188 w 1627188"/>
              <a:gd name="connsiteY2" fmla="*/ 1204 h 1082292"/>
              <a:gd name="connsiteX3" fmla="*/ 1627188 w 1627188"/>
              <a:gd name="connsiteY3" fmla="*/ 812417 h 1082292"/>
              <a:gd name="connsiteX4" fmla="*/ 1348171 w 1627188"/>
              <a:gd name="connsiteY4" fmla="*/ 1080964 h 1082292"/>
              <a:gd name="connsiteX5" fmla="*/ 0 w 1627188"/>
              <a:gd name="connsiteY5" fmla="*/ 1082292 h 1082292"/>
              <a:gd name="connsiteX6" fmla="*/ 0 w 1627188"/>
              <a:gd name="connsiteY6" fmla="*/ 272667 h 1082292"/>
              <a:gd name="connsiteX0" fmla="*/ 0 w 1627188"/>
              <a:gd name="connsiteY0" fmla="*/ 544205 h 1353830"/>
              <a:gd name="connsiteX1" fmla="*/ 377 w 1627188"/>
              <a:gd name="connsiteY1" fmla="*/ 0 h 1353830"/>
              <a:gd name="connsiteX2" fmla="*/ 1627188 w 1627188"/>
              <a:gd name="connsiteY2" fmla="*/ 272742 h 1353830"/>
              <a:gd name="connsiteX3" fmla="*/ 1627188 w 1627188"/>
              <a:gd name="connsiteY3" fmla="*/ 1083955 h 1353830"/>
              <a:gd name="connsiteX4" fmla="*/ 1348171 w 1627188"/>
              <a:gd name="connsiteY4" fmla="*/ 1352502 h 1353830"/>
              <a:gd name="connsiteX5" fmla="*/ 0 w 1627188"/>
              <a:gd name="connsiteY5" fmla="*/ 1353830 h 1353830"/>
              <a:gd name="connsiteX6" fmla="*/ 0 w 1627188"/>
              <a:gd name="connsiteY6" fmla="*/ 544205 h 1353830"/>
              <a:gd name="connsiteX0" fmla="*/ 0 w 1627188"/>
              <a:gd name="connsiteY0" fmla="*/ 544205 h 1353830"/>
              <a:gd name="connsiteX1" fmla="*/ 377 w 1627188"/>
              <a:gd name="connsiteY1" fmla="*/ 0 h 1353830"/>
              <a:gd name="connsiteX2" fmla="*/ 1627188 w 1627188"/>
              <a:gd name="connsiteY2" fmla="*/ 1 h 1353830"/>
              <a:gd name="connsiteX3" fmla="*/ 1627188 w 1627188"/>
              <a:gd name="connsiteY3" fmla="*/ 1083955 h 1353830"/>
              <a:gd name="connsiteX4" fmla="*/ 1348171 w 1627188"/>
              <a:gd name="connsiteY4" fmla="*/ 1352502 h 1353830"/>
              <a:gd name="connsiteX5" fmla="*/ 0 w 1627188"/>
              <a:gd name="connsiteY5" fmla="*/ 1353830 h 1353830"/>
              <a:gd name="connsiteX6" fmla="*/ 0 w 1627188"/>
              <a:gd name="connsiteY6" fmla="*/ 544205 h 1353830"/>
              <a:gd name="connsiteX0" fmla="*/ 0 w 1627188"/>
              <a:gd name="connsiteY0" fmla="*/ 544205 h 1355420"/>
              <a:gd name="connsiteX1" fmla="*/ 377 w 1627188"/>
              <a:gd name="connsiteY1" fmla="*/ 0 h 1355420"/>
              <a:gd name="connsiteX2" fmla="*/ 1627188 w 1627188"/>
              <a:gd name="connsiteY2" fmla="*/ 1 h 1355420"/>
              <a:gd name="connsiteX3" fmla="*/ 1627188 w 1627188"/>
              <a:gd name="connsiteY3" fmla="*/ 1083955 h 1355420"/>
              <a:gd name="connsiteX4" fmla="*/ 1086261 w 1627188"/>
              <a:gd name="connsiteY4" fmla="*/ 1355420 h 1355420"/>
              <a:gd name="connsiteX5" fmla="*/ 0 w 1627188"/>
              <a:gd name="connsiteY5" fmla="*/ 1353830 h 1355420"/>
              <a:gd name="connsiteX6" fmla="*/ 0 w 1627188"/>
              <a:gd name="connsiteY6" fmla="*/ 544205 h 1355420"/>
              <a:gd name="connsiteX0" fmla="*/ 0 w 1627188"/>
              <a:gd name="connsiteY0" fmla="*/ 544205 h 1355420"/>
              <a:gd name="connsiteX1" fmla="*/ 377 w 1627188"/>
              <a:gd name="connsiteY1" fmla="*/ 0 h 1355420"/>
              <a:gd name="connsiteX2" fmla="*/ 1627188 w 1627188"/>
              <a:gd name="connsiteY2" fmla="*/ 1 h 1355420"/>
              <a:gd name="connsiteX3" fmla="*/ 1626732 w 1627188"/>
              <a:gd name="connsiteY3" fmla="*/ 1131908 h 1355420"/>
              <a:gd name="connsiteX4" fmla="*/ 1086261 w 1627188"/>
              <a:gd name="connsiteY4" fmla="*/ 1355420 h 1355420"/>
              <a:gd name="connsiteX5" fmla="*/ 0 w 1627188"/>
              <a:gd name="connsiteY5" fmla="*/ 1353830 h 1355420"/>
              <a:gd name="connsiteX6" fmla="*/ 0 w 1627188"/>
              <a:gd name="connsiteY6" fmla="*/ 544205 h 1355420"/>
              <a:gd name="connsiteX0" fmla="*/ 0 w 1626732"/>
              <a:gd name="connsiteY0" fmla="*/ 544205 h 1355420"/>
              <a:gd name="connsiteX1" fmla="*/ 377 w 1626732"/>
              <a:gd name="connsiteY1" fmla="*/ 0 h 1355420"/>
              <a:gd name="connsiteX2" fmla="*/ 1584717 w 1626732"/>
              <a:gd name="connsiteY2" fmla="*/ 400 h 1355420"/>
              <a:gd name="connsiteX3" fmla="*/ 1626732 w 1626732"/>
              <a:gd name="connsiteY3" fmla="*/ 1131908 h 1355420"/>
              <a:gd name="connsiteX4" fmla="*/ 1086261 w 1626732"/>
              <a:gd name="connsiteY4" fmla="*/ 1355420 h 1355420"/>
              <a:gd name="connsiteX5" fmla="*/ 0 w 1626732"/>
              <a:gd name="connsiteY5" fmla="*/ 1353830 h 1355420"/>
              <a:gd name="connsiteX6" fmla="*/ 0 w 1626732"/>
              <a:gd name="connsiteY6" fmla="*/ 544205 h 1355420"/>
              <a:gd name="connsiteX0" fmla="*/ 0 w 1584717"/>
              <a:gd name="connsiteY0" fmla="*/ 544205 h 1355420"/>
              <a:gd name="connsiteX1" fmla="*/ 377 w 1584717"/>
              <a:gd name="connsiteY1" fmla="*/ 0 h 1355420"/>
              <a:gd name="connsiteX2" fmla="*/ 1584717 w 1584717"/>
              <a:gd name="connsiteY2" fmla="*/ 400 h 1355420"/>
              <a:gd name="connsiteX3" fmla="*/ 1584717 w 1584717"/>
              <a:gd name="connsiteY3" fmla="*/ 1128753 h 1355420"/>
              <a:gd name="connsiteX4" fmla="*/ 1086261 w 1584717"/>
              <a:gd name="connsiteY4" fmla="*/ 1355420 h 1355420"/>
              <a:gd name="connsiteX5" fmla="*/ 0 w 1584717"/>
              <a:gd name="connsiteY5" fmla="*/ 1353830 h 1355420"/>
              <a:gd name="connsiteX6" fmla="*/ 0 w 1584717"/>
              <a:gd name="connsiteY6" fmla="*/ 544205 h 13554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84717" h="1355420">
                <a:moveTo>
                  <a:pt x="0" y="544205"/>
                </a:moveTo>
                <a:cubicBezTo>
                  <a:pt x="126" y="453316"/>
                  <a:pt x="251" y="90889"/>
                  <a:pt x="377" y="0"/>
                </a:cubicBezTo>
                <a:lnTo>
                  <a:pt x="1584717" y="400"/>
                </a:lnTo>
                <a:lnTo>
                  <a:pt x="1584717" y="1128753"/>
                </a:lnTo>
                <a:lnTo>
                  <a:pt x="1086261" y="1355420"/>
                </a:lnTo>
                <a:lnTo>
                  <a:pt x="0" y="1353830"/>
                </a:lnTo>
                <a:lnTo>
                  <a:pt x="0" y="544205"/>
                </a:lnTo>
                <a:close/>
              </a:path>
            </a:pathLst>
          </a:custGeom>
          <a:solidFill>
            <a:srgbClr val="73AAD9"/>
          </a:solidFill>
        </p:spPr>
        <p:txBody>
          <a:bodyPr lIns="180000" anchor="ctr" anchorCtr="0"/>
          <a:lstStyle>
            <a:lvl1pPr>
              <a:buNone/>
              <a:defRPr>
                <a:solidFill>
                  <a:schemeClr val="bg1"/>
                </a:solidFill>
              </a:defRPr>
            </a:lvl1pPr>
          </a:lstStyle>
          <a:p>
            <a:endParaRPr lang="de-DE" dirty="0"/>
          </a:p>
        </p:txBody>
      </p:sp>
      <p:sp>
        <p:nvSpPr>
          <p:cNvPr id="12" name="Bildplatzhalter 8"/>
          <p:cNvSpPr>
            <a:spLocks noGrp="1"/>
          </p:cNvSpPr>
          <p:nvPr>
            <p:ph type="pic" sz="quarter" idx="23"/>
          </p:nvPr>
        </p:nvSpPr>
        <p:spPr>
          <a:xfrm>
            <a:off x="6905027" y="4032250"/>
            <a:ext cx="1741061" cy="1156188"/>
          </a:xfrm>
          <a:custGeom>
            <a:avLst/>
            <a:gdLst>
              <a:gd name="connsiteX0" fmla="*/ 0 w 1627188"/>
              <a:gd name="connsiteY0" fmla="*/ 0 h 1081088"/>
              <a:gd name="connsiteX1" fmla="*/ 1627188 w 1627188"/>
              <a:gd name="connsiteY1" fmla="*/ 0 h 1081088"/>
              <a:gd name="connsiteX2" fmla="*/ 1627188 w 1627188"/>
              <a:gd name="connsiteY2" fmla="*/ 1081088 h 1081088"/>
              <a:gd name="connsiteX3" fmla="*/ 0 w 1627188"/>
              <a:gd name="connsiteY3" fmla="*/ 1081088 h 1081088"/>
              <a:gd name="connsiteX4" fmla="*/ 0 w 1627188"/>
              <a:gd name="connsiteY4" fmla="*/ 0 h 1081088"/>
              <a:gd name="connsiteX0" fmla="*/ 0 w 1627188"/>
              <a:gd name="connsiteY0" fmla="*/ 0 h 1081088"/>
              <a:gd name="connsiteX1" fmla="*/ 1627188 w 1627188"/>
              <a:gd name="connsiteY1" fmla="*/ 0 h 1081088"/>
              <a:gd name="connsiteX2" fmla="*/ 1627188 w 1627188"/>
              <a:gd name="connsiteY2" fmla="*/ 1081088 h 1081088"/>
              <a:gd name="connsiteX3" fmla="*/ 1348171 w 1627188"/>
              <a:gd name="connsiteY3" fmla="*/ 1079760 h 1081088"/>
              <a:gd name="connsiteX4" fmla="*/ 0 w 1627188"/>
              <a:gd name="connsiteY4" fmla="*/ 1081088 h 1081088"/>
              <a:gd name="connsiteX5" fmla="*/ 0 w 1627188"/>
              <a:gd name="connsiteY5" fmla="*/ 0 h 1081088"/>
              <a:gd name="connsiteX0" fmla="*/ 0 w 1627188"/>
              <a:gd name="connsiteY0" fmla="*/ 0 h 1081088"/>
              <a:gd name="connsiteX1" fmla="*/ 1627188 w 1627188"/>
              <a:gd name="connsiteY1" fmla="*/ 0 h 1081088"/>
              <a:gd name="connsiteX2" fmla="*/ 1627188 w 1627188"/>
              <a:gd name="connsiteY2" fmla="*/ 811213 h 1081088"/>
              <a:gd name="connsiteX3" fmla="*/ 1348171 w 1627188"/>
              <a:gd name="connsiteY3" fmla="*/ 1079760 h 1081088"/>
              <a:gd name="connsiteX4" fmla="*/ 0 w 1627188"/>
              <a:gd name="connsiteY4" fmla="*/ 1081088 h 1081088"/>
              <a:gd name="connsiteX5" fmla="*/ 0 w 1627188"/>
              <a:gd name="connsiteY5" fmla="*/ 0 h 1081088"/>
              <a:gd name="connsiteX0" fmla="*/ 0 w 1627188"/>
              <a:gd name="connsiteY0" fmla="*/ 1204 h 1082292"/>
              <a:gd name="connsiteX1" fmla="*/ 267208 w 1627188"/>
              <a:gd name="connsiteY1" fmla="*/ 0 h 1082292"/>
              <a:gd name="connsiteX2" fmla="*/ 1627188 w 1627188"/>
              <a:gd name="connsiteY2" fmla="*/ 1204 h 1082292"/>
              <a:gd name="connsiteX3" fmla="*/ 1627188 w 1627188"/>
              <a:gd name="connsiteY3" fmla="*/ 812417 h 1082292"/>
              <a:gd name="connsiteX4" fmla="*/ 1348171 w 1627188"/>
              <a:gd name="connsiteY4" fmla="*/ 1080964 h 1082292"/>
              <a:gd name="connsiteX5" fmla="*/ 0 w 1627188"/>
              <a:gd name="connsiteY5" fmla="*/ 1082292 h 1082292"/>
              <a:gd name="connsiteX6" fmla="*/ 0 w 1627188"/>
              <a:gd name="connsiteY6" fmla="*/ 1204 h 1082292"/>
              <a:gd name="connsiteX0" fmla="*/ 0 w 1627188"/>
              <a:gd name="connsiteY0" fmla="*/ 272667 h 1082292"/>
              <a:gd name="connsiteX1" fmla="*/ 267208 w 1627188"/>
              <a:gd name="connsiteY1" fmla="*/ 0 h 1082292"/>
              <a:gd name="connsiteX2" fmla="*/ 1627188 w 1627188"/>
              <a:gd name="connsiteY2" fmla="*/ 1204 h 1082292"/>
              <a:gd name="connsiteX3" fmla="*/ 1627188 w 1627188"/>
              <a:gd name="connsiteY3" fmla="*/ 812417 h 1082292"/>
              <a:gd name="connsiteX4" fmla="*/ 1348171 w 1627188"/>
              <a:gd name="connsiteY4" fmla="*/ 1080964 h 1082292"/>
              <a:gd name="connsiteX5" fmla="*/ 0 w 1627188"/>
              <a:gd name="connsiteY5" fmla="*/ 1082292 h 1082292"/>
              <a:gd name="connsiteX6" fmla="*/ 0 w 1627188"/>
              <a:gd name="connsiteY6" fmla="*/ 272667 h 1082292"/>
              <a:gd name="connsiteX0" fmla="*/ 0 w 1627188"/>
              <a:gd name="connsiteY0" fmla="*/ 272667 h 1082292"/>
              <a:gd name="connsiteX1" fmla="*/ 377 w 1627188"/>
              <a:gd name="connsiteY1" fmla="*/ 0 h 1082292"/>
              <a:gd name="connsiteX2" fmla="*/ 1627188 w 1627188"/>
              <a:gd name="connsiteY2" fmla="*/ 1204 h 1082292"/>
              <a:gd name="connsiteX3" fmla="*/ 1627188 w 1627188"/>
              <a:gd name="connsiteY3" fmla="*/ 812417 h 1082292"/>
              <a:gd name="connsiteX4" fmla="*/ 1348171 w 1627188"/>
              <a:gd name="connsiteY4" fmla="*/ 1080964 h 1082292"/>
              <a:gd name="connsiteX5" fmla="*/ 0 w 1627188"/>
              <a:gd name="connsiteY5" fmla="*/ 1082292 h 1082292"/>
              <a:gd name="connsiteX6" fmla="*/ 0 w 1627188"/>
              <a:gd name="connsiteY6" fmla="*/ 272667 h 1082292"/>
              <a:gd name="connsiteX0" fmla="*/ 0 w 1627188"/>
              <a:gd name="connsiteY0" fmla="*/ 813562 h 1623187"/>
              <a:gd name="connsiteX1" fmla="*/ 753 w 1627188"/>
              <a:gd name="connsiteY1" fmla="*/ 0 h 1623187"/>
              <a:gd name="connsiteX2" fmla="*/ 1627188 w 1627188"/>
              <a:gd name="connsiteY2" fmla="*/ 542099 h 1623187"/>
              <a:gd name="connsiteX3" fmla="*/ 1627188 w 1627188"/>
              <a:gd name="connsiteY3" fmla="*/ 1353312 h 1623187"/>
              <a:gd name="connsiteX4" fmla="*/ 1348171 w 1627188"/>
              <a:gd name="connsiteY4" fmla="*/ 1621859 h 1623187"/>
              <a:gd name="connsiteX5" fmla="*/ 0 w 1627188"/>
              <a:gd name="connsiteY5" fmla="*/ 1623187 h 1623187"/>
              <a:gd name="connsiteX6" fmla="*/ 0 w 1627188"/>
              <a:gd name="connsiteY6" fmla="*/ 813562 h 1623187"/>
              <a:gd name="connsiteX0" fmla="*/ 0 w 1627188"/>
              <a:gd name="connsiteY0" fmla="*/ 813562 h 1623187"/>
              <a:gd name="connsiteX1" fmla="*/ 753 w 1627188"/>
              <a:gd name="connsiteY1" fmla="*/ 0 h 1623187"/>
              <a:gd name="connsiteX2" fmla="*/ 1627188 w 1627188"/>
              <a:gd name="connsiteY2" fmla="*/ 0 h 1623187"/>
              <a:gd name="connsiteX3" fmla="*/ 1627188 w 1627188"/>
              <a:gd name="connsiteY3" fmla="*/ 1353312 h 1623187"/>
              <a:gd name="connsiteX4" fmla="*/ 1348171 w 1627188"/>
              <a:gd name="connsiteY4" fmla="*/ 1621859 h 1623187"/>
              <a:gd name="connsiteX5" fmla="*/ 0 w 1627188"/>
              <a:gd name="connsiteY5" fmla="*/ 1623187 h 1623187"/>
              <a:gd name="connsiteX6" fmla="*/ 0 w 1627188"/>
              <a:gd name="connsiteY6" fmla="*/ 813562 h 1623187"/>
              <a:gd name="connsiteX0" fmla="*/ 0 w 1627188"/>
              <a:gd name="connsiteY0" fmla="*/ 813562 h 1623187"/>
              <a:gd name="connsiteX1" fmla="*/ 753 w 1627188"/>
              <a:gd name="connsiteY1" fmla="*/ 540895 h 1623187"/>
              <a:gd name="connsiteX2" fmla="*/ 1627188 w 1627188"/>
              <a:gd name="connsiteY2" fmla="*/ 0 h 1623187"/>
              <a:gd name="connsiteX3" fmla="*/ 1627188 w 1627188"/>
              <a:gd name="connsiteY3" fmla="*/ 1353312 h 1623187"/>
              <a:gd name="connsiteX4" fmla="*/ 1348171 w 1627188"/>
              <a:gd name="connsiteY4" fmla="*/ 1621859 h 1623187"/>
              <a:gd name="connsiteX5" fmla="*/ 0 w 1627188"/>
              <a:gd name="connsiteY5" fmla="*/ 1623187 h 1623187"/>
              <a:gd name="connsiteX6" fmla="*/ 0 w 1627188"/>
              <a:gd name="connsiteY6" fmla="*/ 813562 h 1623187"/>
              <a:gd name="connsiteX0" fmla="*/ 0 w 1627188"/>
              <a:gd name="connsiteY0" fmla="*/ 272667 h 1082292"/>
              <a:gd name="connsiteX1" fmla="*/ 753 w 1627188"/>
              <a:gd name="connsiteY1" fmla="*/ 0 h 1082292"/>
              <a:gd name="connsiteX2" fmla="*/ 1627188 w 1627188"/>
              <a:gd name="connsiteY2" fmla="*/ 0 h 1082292"/>
              <a:gd name="connsiteX3" fmla="*/ 1627188 w 1627188"/>
              <a:gd name="connsiteY3" fmla="*/ 812417 h 1082292"/>
              <a:gd name="connsiteX4" fmla="*/ 1348171 w 1627188"/>
              <a:gd name="connsiteY4" fmla="*/ 1080964 h 1082292"/>
              <a:gd name="connsiteX5" fmla="*/ 0 w 1627188"/>
              <a:gd name="connsiteY5" fmla="*/ 1082292 h 1082292"/>
              <a:gd name="connsiteX6" fmla="*/ 0 w 1627188"/>
              <a:gd name="connsiteY6" fmla="*/ 272667 h 1082292"/>
              <a:gd name="connsiteX0" fmla="*/ 0 w 1627188"/>
              <a:gd name="connsiteY0" fmla="*/ 272667 h 1082743"/>
              <a:gd name="connsiteX1" fmla="*/ 753 w 1627188"/>
              <a:gd name="connsiteY1" fmla="*/ 0 h 1082743"/>
              <a:gd name="connsiteX2" fmla="*/ 1627188 w 1627188"/>
              <a:gd name="connsiteY2" fmla="*/ 0 h 1082743"/>
              <a:gd name="connsiteX3" fmla="*/ 1627188 w 1627188"/>
              <a:gd name="connsiteY3" fmla="*/ 812417 h 1082743"/>
              <a:gd name="connsiteX4" fmla="*/ 1175178 w 1627188"/>
              <a:gd name="connsiteY4" fmla="*/ 1082743 h 1082743"/>
              <a:gd name="connsiteX5" fmla="*/ 0 w 1627188"/>
              <a:gd name="connsiteY5" fmla="*/ 1082292 h 1082743"/>
              <a:gd name="connsiteX6" fmla="*/ 0 w 1627188"/>
              <a:gd name="connsiteY6" fmla="*/ 272667 h 1082743"/>
              <a:gd name="connsiteX0" fmla="*/ 0 w 1634229"/>
              <a:gd name="connsiteY0" fmla="*/ 272667 h 1082743"/>
              <a:gd name="connsiteX1" fmla="*/ 753 w 1634229"/>
              <a:gd name="connsiteY1" fmla="*/ 0 h 1082743"/>
              <a:gd name="connsiteX2" fmla="*/ 1627188 w 1634229"/>
              <a:gd name="connsiteY2" fmla="*/ 0 h 1082743"/>
              <a:gd name="connsiteX3" fmla="*/ 1634229 w 1634229"/>
              <a:gd name="connsiteY3" fmla="*/ 859359 h 1082743"/>
              <a:gd name="connsiteX4" fmla="*/ 1175178 w 1634229"/>
              <a:gd name="connsiteY4" fmla="*/ 1082743 h 1082743"/>
              <a:gd name="connsiteX5" fmla="*/ 0 w 1634229"/>
              <a:gd name="connsiteY5" fmla="*/ 1082292 h 1082743"/>
              <a:gd name="connsiteX6" fmla="*/ 0 w 1634229"/>
              <a:gd name="connsiteY6" fmla="*/ 272667 h 1082743"/>
              <a:gd name="connsiteX0" fmla="*/ 0 w 1634229"/>
              <a:gd name="connsiteY0" fmla="*/ 272667 h 1082743"/>
              <a:gd name="connsiteX1" fmla="*/ 753 w 1634229"/>
              <a:gd name="connsiteY1" fmla="*/ 0 h 1082743"/>
              <a:gd name="connsiteX2" fmla="*/ 1627188 w 1634229"/>
              <a:gd name="connsiteY2" fmla="*/ 0 h 1082743"/>
              <a:gd name="connsiteX3" fmla="*/ 1634229 w 1634229"/>
              <a:gd name="connsiteY3" fmla="*/ 859359 h 1082743"/>
              <a:gd name="connsiteX4" fmla="*/ 1085884 w 1634229"/>
              <a:gd name="connsiteY4" fmla="*/ 1082743 h 1082743"/>
              <a:gd name="connsiteX5" fmla="*/ 0 w 1634229"/>
              <a:gd name="connsiteY5" fmla="*/ 1082292 h 1082743"/>
              <a:gd name="connsiteX6" fmla="*/ 0 w 1634229"/>
              <a:gd name="connsiteY6" fmla="*/ 272667 h 1082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34229" h="1082743">
                <a:moveTo>
                  <a:pt x="0" y="272667"/>
                </a:moveTo>
                <a:cubicBezTo>
                  <a:pt x="126" y="181778"/>
                  <a:pt x="627" y="90889"/>
                  <a:pt x="753" y="0"/>
                </a:cubicBezTo>
                <a:lnTo>
                  <a:pt x="1627188" y="0"/>
                </a:lnTo>
                <a:lnTo>
                  <a:pt x="1634229" y="859359"/>
                </a:lnTo>
                <a:lnTo>
                  <a:pt x="1085884" y="1082743"/>
                </a:lnTo>
                <a:lnTo>
                  <a:pt x="0" y="1082292"/>
                </a:lnTo>
                <a:lnTo>
                  <a:pt x="0" y="272667"/>
                </a:lnTo>
                <a:close/>
              </a:path>
            </a:pathLst>
          </a:custGeom>
          <a:solidFill>
            <a:srgbClr val="73AAD9"/>
          </a:solidFill>
        </p:spPr>
        <p:txBody>
          <a:bodyPr lIns="180000" anchor="ctr" anchorCtr="0"/>
          <a:lstStyle>
            <a:lvl1pPr>
              <a:buNone/>
              <a:defRPr>
                <a:solidFill>
                  <a:schemeClr val="bg1"/>
                </a:solidFill>
              </a:defRPr>
            </a:lvl1pPr>
          </a:lstStyle>
          <a:p>
            <a:endParaRPr lang="de-DE" dirty="0"/>
          </a:p>
        </p:txBody>
      </p:sp>
      <p:sp>
        <p:nvSpPr>
          <p:cNvPr id="13" name="Titelplatzhalter 1"/>
          <p:cNvSpPr>
            <a:spLocks noGrp="1"/>
          </p:cNvSpPr>
          <p:nvPr>
            <p:ph type="title" hasCustomPrompt="1"/>
          </p:nvPr>
        </p:nvSpPr>
        <p:spPr>
          <a:xfrm>
            <a:off x="186259" y="240599"/>
            <a:ext cx="9608616" cy="733577"/>
          </a:xfrm>
          <a:prstGeom prst="rect">
            <a:avLst/>
          </a:prstGeom>
        </p:spPr>
        <p:txBody>
          <a:bodyPr vert="horz" lIns="86402" tIns="43201" rIns="86402" bIns="43201" rtlCol="0" anchor="ctr" anchorCtr="0">
            <a:noAutofit/>
          </a:bodyPr>
          <a:lstStyle>
            <a:lvl1pPr>
              <a:lnSpc>
                <a:spcPct val="100000"/>
              </a:lnSpc>
              <a:defRPr sz="2000"/>
            </a:lvl1pPr>
          </a:lstStyle>
          <a:p>
            <a:r>
              <a:rPr lang="de-DE" dirty="0"/>
              <a:t>HEADLINE</a:t>
            </a:r>
            <a:br>
              <a:rPr lang="de-DE" dirty="0"/>
            </a:br>
            <a:r>
              <a:rPr lang="de-DE" dirty="0"/>
              <a:t>HEADLINE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 in a Shape">
    <p:spTree>
      <p:nvGrpSpPr>
        <p:cNvPr id="1" name=""/>
        <p:cNvGrpSpPr/>
        <p:nvPr/>
      </p:nvGrpSpPr>
      <p:grpSpPr>
        <a:xfrm>
          <a:off x="0" y="0"/>
          <a:ext cx="0" cy="0"/>
          <a:chOff x="0" y="0"/>
          <a:chExt cx="0" cy="0"/>
        </a:xfrm>
      </p:grpSpPr>
      <p:sp>
        <p:nvSpPr>
          <p:cNvPr id="8" name="Textplatzhalter 7"/>
          <p:cNvSpPr>
            <a:spLocks noGrp="1"/>
          </p:cNvSpPr>
          <p:nvPr>
            <p:ph type="body" sz="quarter" idx="13"/>
          </p:nvPr>
        </p:nvSpPr>
        <p:spPr>
          <a:xfrm>
            <a:off x="287338" y="1152525"/>
            <a:ext cx="5184775" cy="4321175"/>
          </a:xfrm>
          <a:prstGeom prst="rect">
            <a:avLst/>
          </a:prstGeom>
          <a:ln w="12700">
            <a:solidFill>
              <a:srgbClr val="007EC2"/>
            </a:solidFill>
          </a:ln>
        </p:spPr>
        <p:txBody>
          <a:bodyPr lIns="68033" tIns="68033">
            <a:normAutofit/>
          </a:bodyPr>
          <a:lstStyle>
            <a:lvl1pPr marL="256505" indent="-256505" algn="l" rtl="0" eaLnBrk="1" latinLnBrk="0" hangingPunct="1">
              <a:spcBef>
                <a:spcPct val="20000"/>
              </a:spcBef>
              <a:buFontTx/>
              <a:buBlip>
                <a:blip r:embed="rId2"/>
              </a:buBlip>
              <a:defRPr lang="de-DE" sz="1500" b="1" kern="1200" dirty="0" smtClean="0">
                <a:solidFill>
                  <a:schemeClr val="tx1"/>
                </a:solidFill>
                <a:latin typeface="Arial" pitchFamily="34" charset="0"/>
                <a:ea typeface="+mn-ea"/>
                <a:cs typeface="Arial" pitchFamily="34" charset="0"/>
              </a:defRPr>
            </a:lvl1pPr>
            <a:lvl2pPr marL="513010" indent="-256505" algn="l" rtl="0" eaLnBrk="1" latinLnBrk="0" hangingPunct="1">
              <a:spcBef>
                <a:spcPct val="20000"/>
              </a:spcBef>
              <a:defRPr lang="de-DE" sz="1500" b="0" kern="1200" dirty="0" smtClean="0">
                <a:solidFill>
                  <a:schemeClr val="tx1"/>
                </a:solidFill>
                <a:latin typeface="Arial" pitchFamily="34" charset="0"/>
                <a:ea typeface="+mn-ea"/>
                <a:cs typeface="Arial" pitchFamily="34" charset="0"/>
              </a:defRPr>
            </a:lvl2pPr>
            <a:lvl3pPr marL="756014" indent="-216004" algn="l" rtl="0" eaLnBrk="1" latinLnBrk="0" hangingPunct="1">
              <a:spcBef>
                <a:spcPct val="20000"/>
              </a:spcBef>
              <a:buFont typeface="Symbol" pitchFamily="18" charset="2"/>
              <a:buChar char="-"/>
              <a:defRPr lang="de-DE" sz="1300" b="1" kern="1200" dirty="0" smtClean="0">
                <a:solidFill>
                  <a:schemeClr val="tx1"/>
                </a:solidFill>
                <a:latin typeface="Arial" pitchFamily="34" charset="0"/>
                <a:ea typeface="+mn-ea"/>
                <a:cs typeface="Arial" pitchFamily="34" charset="0"/>
              </a:defRPr>
            </a:lvl3pPr>
            <a:lvl4pPr marL="1018520" indent="-216004" algn="l" rtl="0" eaLnBrk="1" latinLnBrk="0" hangingPunct="1">
              <a:spcBef>
                <a:spcPct val="20000"/>
              </a:spcBef>
              <a:defRPr lang="de-DE" sz="1300" b="0" kern="1200" dirty="0" smtClean="0">
                <a:solidFill>
                  <a:schemeClr val="tx1"/>
                </a:solidFill>
                <a:latin typeface="Arial" pitchFamily="34" charset="0"/>
                <a:ea typeface="+mn-ea"/>
                <a:cs typeface="Arial" pitchFamily="34" charset="0"/>
              </a:defRPr>
            </a:lvl4p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p:txBody>
      </p:sp>
      <p:sp>
        <p:nvSpPr>
          <p:cNvPr id="13" name="Textplatzhalter 5"/>
          <p:cNvSpPr>
            <a:spLocks noGrp="1"/>
          </p:cNvSpPr>
          <p:nvPr>
            <p:ph type="body" sz="quarter" idx="20"/>
          </p:nvPr>
        </p:nvSpPr>
        <p:spPr>
          <a:xfrm>
            <a:off x="6048376" y="1152525"/>
            <a:ext cx="5186284" cy="4321175"/>
          </a:xfrm>
          <a:custGeom>
            <a:avLst/>
            <a:gdLst>
              <a:gd name="connsiteX0" fmla="*/ 0 w 3779838"/>
              <a:gd name="connsiteY0" fmla="*/ 0 h 4051300"/>
              <a:gd name="connsiteX1" fmla="*/ 3779838 w 3779838"/>
              <a:gd name="connsiteY1" fmla="*/ 0 h 4051300"/>
              <a:gd name="connsiteX2" fmla="*/ 3779838 w 3779838"/>
              <a:gd name="connsiteY2" fmla="*/ 4051300 h 4051300"/>
              <a:gd name="connsiteX3" fmla="*/ 0 w 3779838"/>
              <a:gd name="connsiteY3" fmla="*/ 4051300 h 4051300"/>
              <a:gd name="connsiteX4" fmla="*/ 0 w 3779838"/>
              <a:gd name="connsiteY4" fmla="*/ 0 h 4051300"/>
              <a:gd name="connsiteX0" fmla="*/ 0 w 3779838"/>
              <a:gd name="connsiteY0" fmla="*/ 0 h 4051300"/>
              <a:gd name="connsiteX1" fmla="*/ 3779838 w 3779838"/>
              <a:gd name="connsiteY1" fmla="*/ 0 h 4051300"/>
              <a:gd name="connsiteX2" fmla="*/ 3779838 w 3779838"/>
              <a:gd name="connsiteY2" fmla="*/ 4051300 h 4051300"/>
              <a:gd name="connsiteX3" fmla="*/ 2433765 w 3779838"/>
              <a:gd name="connsiteY3" fmla="*/ 4051300 h 4051300"/>
              <a:gd name="connsiteX4" fmla="*/ 0 w 3779838"/>
              <a:gd name="connsiteY4" fmla="*/ 4051300 h 4051300"/>
              <a:gd name="connsiteX5" fmla="*/ 0 w 3779838"/>
              <a:gd name="connsiteY5" fmla="*/ 0 h 4051300"/>
              <a:gd name="connsiteX0" fmla="*/ 0 w 3783140"/>
              <a:gd name="connsiteY0" fmla="*/ 0 h 4051300"/>
              <a:gd name="connsiteX1" fmla="*/ 3779838 w 3783140"/>
              <a:gd name="connsiteY1" fmla="*/ 0 h 4051300"/>
              <a:gd name="connsiteX2" fmla="*/ 3783140 w 3783140"/>
              <a:gd name="connsiteY2" fmla="*/ 3525838 h 4051300"/>
              <a:gd name="connsiteX3" fmla="*/ 2433765 w 3783140"/>
              <a:gd name="connsiteY3" fmla="*/ 4051300 h 4051300"/>
              <a:gd name="connsiteX4" fmla="*/ 0 w 3783140"/>
              <a:gd name="connsiteY4" fmla="*/ 4051300 h 4051300"/>
              <a:gd name="connsiteX5" fmla="*/ 0 w 3783140"/>
              <a:gd name="connsiteY5" fmla="*/ 0 h 4051300"/>
              <a:gd name="connsiteX0" fmla="*/ 0 w 3783141"/>
              <a:gd name="connsiteY0" fmla="*/ 0 h 4051300"/>
              <a:gd name="connsiteX1" fmla="*/ 3779838 w 3783141"/>
              <a:gd name="connsiteY1" fmla="*/ 0 h 4051300"/>
              <a:gd name="connsiteX2" fmla="*/ 3783141 w 3783141"/>
              <a:gd name="connsiteY2" fmla="*/ 3472324 h 4051300"/>
              <a:gd name="connsiteX3" fmla="*/ 2433765 w 3783141"/>
              <a:gd name="connsiteY3" fmla="*/ 4051300 h 4051300"/>
              <a:gd name="connsiteX4" fmla="*/ 0 w 3783141"/>
              <a:gd name="connsiteY4" fmla="*/ 4051300 h 4051300"/>
              <a:gd name="connsiteX5" fmla="*/ 0 w 3783141"/>
              <a:gd name="connsiteY5" fmla="*/ 0 h 4051300"/>
              <a:gd name="connsiteX0" fmla="*/ 0 w 3783141"/>
              <a:gd name="connsiteY0" fmla="*/ 0 h 4051300"/>
              <a:gd name="connsiteX1" fmla="*/ 3779838 w 3783141"/>
              <a:gd name="connsiteY1" fmla="*/ 0 h 4051300"/>
              <a:gd name="connsiteX2" fmla="*/ 3783141 w 3783141"/>
              <a:gd name="connsiteY2" fmla="*/ 3472324 h 4051300"/>
              <a:gd name="connsiteX3" fmla="*/ 2733684 w 3783141"/>
              <a:gd name="connsiteY3" fmla="*/ 4051300 h 4051300"/>
              <a:gd name="connsiteX4" fmla="*/ 0 w 3783141"/>
              <a:gd name="connsiteY4" fmla="*/ 4051300 h 4051300"/>
              <a:gd name="connsiteX5" fmla="*/ 0 w 3783141"/>
              <a:gd name="connsiteY5" fmla="*/ 0 h 4051300"/>
              <a:gd name="connsiteX0" fmla="*/ 0 w 3783141"/>
              <a:gd name="connsiteY0" fmla="*/ 0 h 4338174"/>
              <a:gd name="connsiteX1" fmla="*/ 3779838 w 3783141"/>
              <a:gd name="connsiteY1" fmla="*/ 286874 h 4338174"/>
              <a:gd name="connsiteX2" fmla="*/ 3783141 w 3783141"/>
              <a:gd name="connsiteY2" fmla="*/ 3759198 h 4338174"/>
              <a:gd name="connsiteX3" fmla="*/ 2733684 w 3783141"/>
              <a:gd name="connsiteY3" fmla="*/ 4338174 h 4338174"/>
              <a:gd name="connsiteX4" fmla="*/ 0 w 3783141"/>
              <a:gd name="connsiteY4" fmla="*/ 4338174 h 4338174"/>
              <a:gd name="connsiteX5" fmla="*/ 0 w 3783141"/>
              <a:gd name="connsiteY5" fmla="*/ 0 h 4338174"/>
              <a:gd name="connsiteX0" fmla="*/ 0 w 3784242"/>
              <a:gd name="connsiteY0" fmla="*/ 0 h 4338174"/>
              <a:gd name="connsiteX1" fmla="*/ 3783141 w 3784242"/>
              <a:gd name="connsiteY1" fmla="*/ 0 h 4338174"/>
              <a:gd name="connsiteX2" fmla="*/ 3783141 w 3784242"/>
              <a:gd name="connsiteY2" fmla="*/ 3759198 h 4338174"/>
              <a:gd name="connsiteX3" fmla="*/ 2733684 w 3784242"/>
              <a:gd name="connsiteY3" fmla="*/ 4338174 h 4338174"/>
              <a:gd name="connsiteX4" fmla="*/ 0 w 3784242"/>
              <a:gd name="connsiteY4" fmla="*/ 4338174 h 4338174"/>
              <a:gd name="connsiteX5" fmla="*/ 0 w 3784242"/>
              <a:gd name="connsiteY5" fmla="*/ 0 h 43381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84242" h="4338174">
                <a:moveTo>
                  <a:pt x="0" y="0"/>
                </a:moveTo>
                <a:lnTo>
                  <a:pt x="3783141" y="0"/>
                </a:lnTo>
                <a:cubicBezTo>
                  <a:pt x="3784242" y="1175279"/>
                  <a:pt x="3782040" y="2583919"/>
                  <a:pt x="3783141" y="3759198"/>
                </a:cubicBezTo>
                <a:lnTo>
                  <a:pt x="2733684" y="4338174"/>
                </a:lnTo>
                <a:lnTo>
                  <a:pt x="0" y="4338174"/>
                </a:lnTo>
                <a:lnTo>
                  <a:pt x="0" y="0"/>
                </a:lnTo>
                <a:close/>
              </a:path>
            </a:pathLst>
          </a:custGeom>
          <a:ln w="12700">
            <a:solidFill>
              <a:srgbClr val="007EC2"/>
            </a:solidFill>
          </a:ln>
        </p:spPr>
        <p:txBody>
          <a:bodyPr vert="horz" lIns="68033" tIns="68033" rIns="86402" bIns="43201" rtlCol="0">
            <a:normAutofit/>
          </a:bodyPr>
          <a:lstStyle>
            <a:lvl1pPr marL="220505" indent="-220505" algn="l" defTabSz="864017" rtl="0" eaLnBrk="1" latinLnBrk="0" hangingPunct="1">
              <a:spcBef>
                <a:spcPct val="20000"/>
              </a:spcBef>
              <a:buFont typeface="Arial" pitchFamily="34" charset="0"/>
              <a:defRPr lang="de-DE" sz="1500" b="1" kern="1200" dirty="0" smtClean="0">
                <a:solidFill>
                  <a:schemeClr val="tx1"/>
                </a:solidFill>
                <a:latin typeface="Arial" pitchFamily="34" charset="0"/>
                <a:ea typeface="+mn-ea"/>
                <a:cs typeface="Arial" pitchFamily="34" charset="0"/>
              </a:defRPr>
            </a:lvl1pPr>
            <a:lvl2pPr algn="l" defTabSz="864017" rtl="0" eaLnBrk="1" latinLnBrk="0" hangingPunct="1">
              <a:spcBef>
                <a:spcPct val="20000"/>
              </a:spcBef>
              <a:buFont typeface="Arial" pitchFamily="34" charset="0"/>
              <a:defRPr lang="de-DE" sz="1500" b="0" kern="1200" dirty="0" smtClean="0">
                <a:solidFill>
                  <a:schemeClr val="tx1"/>
                </a:solidFill>
                <a:latin typeface="Arial" pitchFamily="34" charset="0"/>
                <a:ea typeface="+mn-ea"/>
                <a:cs typeface="Arial" pitchFamily="34" charset="0"/>
              </a:defRPr>
            </a:lvl2pPr>
            <a:lvl3pPr marL="456009" indent="-225004" algn="l" defTabSz="864017" rtl="0" eaLnBrk="1" latinLnBrk="0" hangingPunct="1">
              <a:spcBef>
                <a:spcPct val="20000"/>
              </a:spcBef>
              <a:buFont typeface="Arial" pitchFamily="34" charset="0"/>
              <a:tabLst/>
              <a:defRPr lang="de-DE" sz="1300" b="1" kern="1200" dirty="0" smtClean="0">
                <a:solidFill>
                  <a:schemeClr val="tx1"/>
                </a:solidFill>
                <a:latin typeface="Arial" pitchFamily="34" charset="0"/>
                <a:ea typeface="+mn-ea"/>
                <a:cs typeface="Arial" pitchFamily="34" charset="0"/>
              </a:defRPr>
            </a:lvl3pPr>
            <a:lvl4pPr marL="678013" indent="-222004" algn="l" defTabSz="864017" rtl="0" eaLnBrk="1" latinLnBrk="0" hangingPunct="1">
              <a:spcBef>
                <a:spcPct val="20000"/>
              </a:spcBef>
              <a:buFont typeface="Arial" pitchFamily="34" charset="0"/>
              <a:tabLst/>
              <a:defRPr lang="de-DE" sz="1300" b="0" kern="1200" dirty="0" smtClean="0">
                <a:solidFill>
                  <a:schemeClr val="tx1"/>
                </a:solidFill>
                <a:latin typeface="Arial" pitchFamily="34" charset="0"/>
                <a:ea typeface="+mn-ea"/>
                <a:cs typeface="Arial" pitchFamily="34" charset="0"/>
              </a:defRPr>
            </a:lvl4pPr>
            <a:lvl5pPr marL="930018" indent="-250505">
              <a:buFont typeface="Symbol" pitchFamily="18" charset="2"/>
              <a:buChar char="-"/>
              <a:defRPr sz="1300">
                <a:latin typeface="Arial" pitchFamily="34" charset="0"/>
                <a:cs typeface="Arial" pitchFamily="34" charset="0"/>
              </a:defRPr>
            </a:lvl5pPr>
          </a:lstStyle>
          <a:p>
            <a:pPr marL="256505" lvl="0" indent="-256505" algn="l" defTabSz="864017" rtl="0" eaLnBrk="1" latinLnBrk="0" hangingPunct="1">
              <a:spcBef>
                <a:spcPct val="20000"/>
              </a:spcBef>
              <a:buFontTx/>
              <a:buBlip>
                <a:blip r:embed="rId2"/>
              </a:buBlip>
            </a:pPr>
            <a:r>
              <a:rPr lang="de-DE" dirty="0"/>
              <a:t>Textmasterformate durch Klicken bearbeiten</a:t>
            </a:r>
          </a:p>
          <a:p>
            <a:pPr marL="513010" lvl="1" indent="-256505" algn="l" defTabSz="864017" rtl="0" eaLnBrk="1" latinLnBrk="0" hangingPunct="1">
              <a:spcBef>
                <a:spcPct val="20000"/>
              </a:spcBef>
              <a:buFont typeface="Arial" pitchFamily="34" charset="0"/>
              <a:buChar char="–"/>
            </a:pPr>
            <a:r>
              <a:rPr lang="de-DE" dirty="0"/>
              <a:t>Zweite Ebene</a:t>
            </a:r>
          </a:p>
          <a:p>
            <a:pPr marL="756014" lvl="2" indent="-216004" algn="l" defTabSz="864017" rtl="0" eaLnBrk="1" latinLnBrk="0" hangingPunct="1">
              <a:spcBef>
                <a:spcPct val="20000"/>
              </a:spcBef>
              <a:buFont typeface="Symbol" pitchFamily="18" charset="2"/>
              <a:buChar char="-"/>
            </a:pPr>
            <a:r>
              <a:rPr lang="de-DE" dirty="0"/>
              <a:t>Dritte Ebene</a:t>
            </a:r>
          </a:p>
          <a:p>
            <a:pPr marL="1018520" lvl="3" indent="-216004" algn="l" defTabSz="864017" rtl="0" eaLnBrk="1" latinLnBrk="0" hangingPunct="1">
              <a:spcBef>
                <a:spcPct val="20000"/>
              </a:spcBef>
              <a:buFont typeface="Arial" pitchFamily="34" charset="0"/>
              <a:buChar char="–"/>
              <a:tabLst/>
            </a:pPr>
            <a:r>
              <a:rPr lang="de-DE" dirty="0"/>
              <a:t>Vierte Ebene</a:t>
            </a:r>
          </a:p>
        </p:txBody>
      </p:sp>
      <p:sp>
        <p:nvSpPr>
          <p:cNvPr id="10" name="Titelplatzhalter 1"/>
          <p:cNvSpPr>
            <a:spLocks noGrp="1"/>
          </p:cNvSpPr>
          <p:nvPr>
            <p:ph type="title" hasCustomPrompt="1"/>
          </p:nvPr>
        </p:nvSpPr>
        <p:spPr>
          <a:xfrm>
            <a:off x="186259" y="240599"/>
            <a:ext cx="9608616" cy="733577"/>
          </a:xfrm>
          <a:prstGeom prst="rect">
            <a:avLst/>
          </a:prstGeom>
        </p:spPr>
        <p:txBody>
          <a:bodyPr vert="horz" lIns="86402" tIns="43201" rIns="86402" bIns="43201" rtlCol="0" anchor="ctr" anchorCtr="0">
            <a:noAutofit/>
          </a:bodyPr>
          <a:lstStyle>
            <a:lvl1pPr>
              <a:lnSpc>
                <a:spcPct val="100000"/>
              </a:lnSpc>
              <a:defRPr sz="2000"/>
            </a:lvl1pPr>
          </a:lstStyle>
          <a:p>
            <a:r>
              <a:rPr lang="de-DE" dirty="0"/>
              <a:t>HEADLINE</a:t>
            </a:r>
            <a:br>
              <a:rPr lang="de-DE" dirty="0"/>
            </a:br>
            <a:r>
              <a:rPr lang="de-DE" dirty="0"/>
              <a:t>HEADLINE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2.jpe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jpe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23" cstate="print">
            <a:lum/>
          </a:blip>
          <a:srcRect/>
          <a:stretch>
            <a:fillRect/>
          </a:stretch>
        </a:blipFill>
        <a:effectLst/>
      </p:bgPr>
    </p:bg>
    <p:spTree>
      <p:nvGrpSpPr>
        <p:cNvPr id="1" name=""/>
        <p:cNvGrpSpPr/>
        <p:nvPr/>
      </p:nvGrpSpPr>
      <p:grpSpPr>
        <a:xfrm>
          <a:off x="0" y="0"/>
          <a:ext cx="0" cy="0"/>
          <a:chOff x="0" y="0"/>
          <a:chExt cx="0" cy="0"/>
        </a:xfrm>
      </p:grpSpPr>
      <p:pic>
        <p:nvPicPr>
          <p:cNvPr id="2" name="Bild 1"/>
          <p:cNvPicPr>
            <a:picLocks noChangeAspect="1"/>
          </p:cNvPicPr>
          <p:nvPr userDrawn="1"/>
        </p:nvPicPr>
        <p:blipFill>
          <a:blip r:embed="rId24" cstate="print">
            <a:extLst>
              <a:ext uri="{28A0092B-C50C-407E-A947-70E740481C1C}">
                <a14:useLocalDpi xmlns:a14="http://schemas.microsoft.com/office/drawing/2010/main" val="0"/>
              </a:ext>
            </a:extLst>
          </a:blip>
          <a:stretch>
            <a:fillRect/>
          </a:stretch>
        </p:blipFill>
        <p:spPr>
          <a:xfrm>
            <a:off x="0" y="0"/>
            <a:ext cx="11521440" cy="6480048"/>
          </a:xfrm>
          <a:prstGeom prst="rect">
            <a:avLst/>
          </a:prstGeom>
        </p:spPr>
      </p:pic>
    </p:spTree>
  </p:cSld>
  <p:clrMap bg1="lt1" tx1="dk1" bg2="lt2" tx2="dk2" accent1="accent1" accent2="accent2" accent3="accent3" accent4="accent4" accent5="accent5" accent6="accent6" hlink="hlink" folHlink="folHlink"/>
  <p:sldLayoutIdLst>
    <p:sldLayoutId id="2147483652" r:id="rId1"/>
    <p:sldLayoutId id="2147483665" r:id="rId2"/>
    <p:sldLayoutId id="2147483650" r:id="rId3"/>
    <p:sldLayoutId id="2147483664" r:id="rId4"/>
    <p:sldLayoutId id="2147483683" r:id="rId5"/>
    <p:sldLayoutId id="2147483666" r:id="rId6"/>
    <p:sldLayoutId id="2147483667" r:id="rId7"/>
    <p:sldLayoutId id="2147483668" r:id="rId8"/>
    <p:sldLayoutId id="2147483653" r:id="rId9"/>
    <p:sldLayoutId id="2147483669" r:id="rId10"/>
    <p:sldLayoutId id="2147483670" r:id="rId11"/>
    <p:sldLayoutId id="2147483663" r:id="rId12"/>
    <p:sldLayoutId id="2147483671" r:id="rId13"/>
    <p:sldLayoutId id="2147483675" r:id="rId14"/>
    <p:sldLayoutId id="2147483676" r:id="rId15"/>
    <p:sldLayoutId id="2147483677" r:id="rId16"/>
    <p:sldLayoutId id="2147483678" r:id="rId17"/>
    <p:sldLayoutId id="2147483680" r:id="rId18"/>
    <p:sldLayoutId id="2147483681" r:id="rId19"/>
    <p:sldLayoutId id="2147483682" r:id="rId20"/>
    <p:sldLayoutId id="2147483679" r:id="rId21"/>
  </p:sldLayoutIdLst>
  <p:hf hdr="0" dt="0"/>
  <p:txStyles>
    <p:titleStyle>
      <a:lvl1pPr algn="l" defTabSz="864017" rtl="0" eaLnBrk="1" latinLnBrk="0" hangingPunct="1">
        <a:lnSpc>
          <a:spcPct val="80000"/>
        </a:lnSpc>
        <a:spcBef>
          <a:spcPct val="0"/>
        </a:spcBef>
        <a:buNone/>
        <a:defRPr lang="de-DE" sz="2100" b="1" kern="1200" cap="all" baseline="0" dirty="0" smtClean="0">
          <a:solidFill>
            <a:srgbClr val="0075BE"/>
          </a:solidFill>
          <a:latin typeface="Arial" pitchFamily="34" charset="0"/>
          <a:ea typeface="+mj-ea"/>
          <a:cs typeface="Arial" pitchFamily="34" charset="0"/>
        </a:defRPr>
      </a:lvl1pPr>
    </p:titleStyle>
    <p:bodyStyle>
      <a:lvl1pPr marL="324006" indent="-324006" algn="l" defTabSz="864017" rtl="0" eaLnBrk="1" latinLnBrk="0" hangingPunct="1">
        <a:spcBef>
          <a:spcPct val="20000"/>
        </a:spcBef>
        <a:buFont typeface="Arial" pitchFamily="34" charset="0"/>
        <a:buChar char="•"/>
        <a:defRPr lang="de-DE" sz="1500" b="1" kern="1200" dirty="0" smtClean="0">
          <a:solidFill>
            <a:schemeClr val="tx1"/>
          </a:solidFill>
          <a:latin typeface="Arial" pitchFamily="34" charset="0"/>
          <a:ea typeface="+mn-ea"/>
          <a:cs typeface="Arial" pitchFamily="34" charset="0"/>
        </a:defRPr>
      </a:lvl1pPr>
      <a:lvl2pPr marL="702013" indent="-270005" algn="l" defTabSz="864017" rtl="0" eaLnBrk="1" latinLnBrk="0" hangingPunct="1">
        <a:spcBef>
          <a:spcPct val="20000"/>
        </a:spcBef>
        <a:buFont typeface="Arial" pitchFamily="34" charset="0"/>
        <a:buChar char="–"/>
        <a:defRPr lang="de-DE" sz="1500" b="1" kern="1200" dirty="0" smtClean="0">
          <a:solidFill>
            <a:schemeClr val="tx1"/>
          </a:solidFill>
          <a:latin typeface="Arial" pitchFamily="34" charset="0"/>
          <a:ea typeface="+mn-ea"/>
          <a:cs typeface="Arial" pitchFamily="34" charset="0"/>
        </a:defRPr>
      </a:lvl2pPr>
      <a:lvl3pPr marL="1080021" indent="-216004" algn="l" defTabSz="864017" rtl="0" eaLnBrk="1" latinLnBrk="0" hangingPunct="1">
        <a:spcBef>
          <a:spcPct val="20000"/>
        </a:spcBef>
        <a:buFont typeface="Arial" pitchFamily="34" charset="0"/>
        <a:buChar char="•"/>
        <a:defRPr lang="de-DE" sz="1500" b="0" kern="1200" baseline="0" dirty="0" smtClean="0">
          <a:solidFill>
            <a:schemeClr val="tx1"/>
          </a:solidFill>
          <a:latin typeface="Arial" pitchFamily="34" charset="0"/>
          <a:ea typeface="+mn-ea"/>
          <a:cs typeface="Arial" pitchFamily="34" charset="0"/>
        </a:defRPr>
      </a:lvl3pPr>
      <a:lvl4pPr marL="1512029" indent="-216004" algn="l" defTabSz="864017" rtl="0" eaLnBrk="1" latinLnBrk="0" hangingPunct="1">
        <a:spcBef>
          <a:spcPct val="20000"/>
        </a:spcBef>
        <a:buFont typeface="Arial" pitchFamily="34" charset="0"/>
        <a:buChar char="–"/>
        <a:defRPr lang="de-DE" sz="1300" b="1" kern="1200" dirty="0" smtClean="0">
          <a:solidFill>
            <a:schemeClr val="tx1"/>
          </a:solidFill>
          <a:latin typeface="Arial" pitchFamily="34" charset="0"/>
          <a:ea typeface="+mn-ea"/>
          <a:cs typeface="Arial" pitchFamily="34" charset="0"/>
        </a:defRPr>
      </a:lvl4pPr>
      <a:lvl5pPr marL="1944037" indent="-216004" algn="l" defTabSz="864017" rtl="0" eaLnBrk="1" latinLnBrk="0" hangingPunct="1">
        <a:spcBef>
          <a:spcPct val="20000"/>
        </a:spcBef>
        <a:buFont typeface="Arial" pitchFamily="34" charset="0"/>
        <a:buChar char="»"/>
        <a:defRPr lang="de-DE" sz="1300" b="0" kern="1200" dirty="0" smtClean="0">
          <a:solidFill>
            <a:schemeClr val="tx1"/>
          </a:solidFill>
          <a:latin typeface="Arial" pitchFamily="34" charset="0"/>
          <a:ea typeface="+mn-ea"/>
          <a:cs typeface="Arial" pitchFamily="34" charset="0"/>
        </a:defRPr>
      </a:lvl5pPr>
      <a:lvl6pPr marL="2376046" indent="-216004" algn="l" defTabSz="864017"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2808054" indent="-216004" algn="l" defTabSz="864017"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240062" indent="-216004" algn="l" defTabSz="864017"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672070" indent="-216004" algn="l" defTabSz="864017" rtl="0" eaLnBrk="1" latinLnBrk="0" hangingPunct="1">
        <a:spcBef>
          <a:spcPct val="20000"/>
        </a:spcBef>
        <a:buFont typeface="Arial" pitchFamily="34" charset="0"/>
        <a:buChar char="•"/>
        <a:defRPr sz="1900" kern="1200">
          <a:solidFill>
            <a:schemeClr val="tx1"/>
          </a:solidFill>
          <a:latin typeface="+mn-lt"/>
          <a:ea typeface="+mn-ea"/>
          <a:cs typeface="+mn-cs"/>
        </a:defRPr>
      </a:lvl9pPr>
    </p:bodyStyle>
    <p:otherStyle>
      <a:defPPr>
        <a:defRPr lang="de-DE"/>
      </a:defPPr>
      <a:lvl1pPr marL="0" algn="l" defTabSz="864017" rtl="0" eaLnBrk="1" latinLnBrk="0" hangingPunct="1">
        <a:defRPr sz="1700" kern="1200">
          <a:solidFill>
            <a:schemeClr val="tx1"/>
          </a:solidFill>
          <a:latin typeface="+mn-lt"/>
          <a:ea typeface="+mn-ea"/>
          <a:cs typeface="+mn-cs"/>
        </a:defRPr>
      </a:lvl1pPr>
      <a:lvl2pPr marL="432008" algn="l" defTabSz="864017" rtl="0" eaLnBrk="1" latinLnBrk="0" hangingPunct="1">
        <a:defRPr sz="1700" kern="1200">
          <a:solidFill>
            <a:schemeClr val="tx1"/>
          </a:solidFill>
          <a:latin typeface="+mn-lt"/>
          <a:ea typeface="+mn-ea"/>
          <a:cs typeface="+mn-cs"/>
        </a:defRPr>
      </a:lvl2pPr>
      <a:lvl3pPr marL="864017" algn="l" defTabSz="864017" rtl="0" eaLnBrk="1" latinLnBrk="0" hangingPunct="1">
        <a:defRPr sz="1700" kern="1200">
          <a:solidFill>
            <a:schemeClr val="tx1"/>
          </a:solidFill>
          <a:latin typeface="+mn-lt"/>
          <a:ea typeface="+mn-ea"/>
          <a:cs typeface="+mn-cs"/>
        </a:defRPr>
      </a:lvl3pPr>
      <a:lvl4pPr marL="1296025" algn="l" defTabSz="864017" rtl="0" eaLnBrk="1" latinLnBrk="0" hangingPunct="1">
        <a:defRPr sz="1700" kern="1200">
          <a:solidFill>
            <a:schemeClr val="tx1"/>
          </a:solidFill>
          <a:latin typeface="+mn-lt"/>
          <a:ea typeface="+mn-ea"/>
          <a:cs typeface="+mn-cs"/>
        </a:defRPr>
      </a:lvl4pPr>
      <a:lvl5pPr marL="1728033" algn="l" defTabSz="864017" rtl="0" eaLnBrk="1" latinLnBrk="0" hangingPunct="1">
        <a:defRPr sz="1700" kern="1200">
          <a:solidFill>
            <a:schemeClr val="tx1"/>
          </a:solidFill>
          <a:latin typeface="+mn-lt"/>
          <a:ea typeface="+mn-ea"/>
          <a:cs typeface="+mn-cs"/>
        </a:defRPr>
      </a:lvl5pPr>
      <a:lvl6pPr marL="2160041" algn="l" defTabSz="864017" rtl="0" eaLnBrk="1" latinLnBrk="0" hangingPunct="1">
        <a:defRPr sz="1700" kern="1200">
          <a:solidFill>
            <a:schemeClr val="tx1"/>
          </a:solidFill>
          <a:latin typeface="+mn-lt"/>
          <a:ea typeface="+mn-ea"/>
          <a:cs typeface="+mn-cs"/>
        </a:defRPr>
      </a:lvl6pPr>
      <a:lvl7pPr marL="2592050" algn="l" defTabSz="864017" rtl="0" eaLnBrk="1" latinLnBrk="0" hangingPunct="1">
        <a:defRPr sz="1700" kern="1200">
          <a:solidFill>
            <a:schemeClr val="tx1"/>
          </a:solidFill>
          <a:latin typeface="+mn-lt"/>
          <a:ea typeface="+mn-ea"/>
          <a:cs typeface="+mn-cs"/>
        </a:defRPr>
      </a:lvl7pPr>
      <a:lvl8pPr marL="3024058" algn="l" defTabSz="864017" rtl="0" eaLnBrk="1" latinLnBrk="0" hangingPunct="1">
        <a:defRPr sz="1700" kern="1200">
          <a:solidFill>
            <a:schemeClr val="tx1"/>
          </a:solidFill>
          <a:latin typeface="+mn-lt"/>
          <a:ea typeface="+mn-ea"/>
          <a:cs typeface="+mn-cs"/>
        </a:defRPr>
      </a:lvl8pPr>
      <a:lvl9pPr marL="3456066" algn="l" defTabSz="864017"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4.xml"/><Relationship Id="rId1" Type="http://schemas.openxmlformats.org/officeDocument/2006/relationships/slideLayout" Target="../slideLayouts/slideLayout15.xml"/><Relationship Id="rId5" Type="http://schemas.openxmlformats.org/officeDocument/2006/relationships/image" Target="../media/image12.png"/><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1.xml"/><Relationship Id="rId1" Type="http://schemas.openxmlformats.org/officeDocument/2006/relationships/slideLayout" Target="../slideLayouts/slideLayout15.xml"/><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5.xml"/><Relationship Id="rId5" Type="http://schemas.openxmlformats.org/officeDocument/2006/relationships/image" Target="../media/image11.png"/><Relationship Id="rId4" Type="http://schemas.openxmlformats.org/officeDocument/2006/relationships/image" Target="../media/image10.png"/></Relationships>
</file>

<file path=ppt/slides/_rels/slide4.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2.xml"/><Relationship Id="rId1" Type="http://schemas.openxmlformats.org/officeDocument/2006/relationships/slideLayout" Target="../slideLayouts/slideLayout15.xml"/><Relationship Id="rId5" Type="http://schemas.openxmlformats.org/officeDocument/2006/relationships/image" Target="../media/image12.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 Target="slide5.xml"/><Relationship Id="rId1" Type="http://schemas.openxmlformats.org/officeDocument/2006/relationships/slideLayout" Target="../slideLayouts/slideLayout15.xml"/><Relationship Id="rId4" Type="http://schemas.openxmlformats.org/officeDocument/2006/relationships/image" Target="../media/image12.pn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 Target="slide5.xml"/><Relationship Id="rId1" Type="http://schemas.openxmlformats.org/officeDocument/2006/relationships/slideLayout" Target="../slideLayouts/slideLayout15.xml"/><Relationship Id="rId4" Type="http://schemas.openxmlformats.org/officeDocument/2006/relationships/image" Target="../media/image12.pn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 Target="slide5.xml"/><Relationship Id="rId1" Type="http://schemas.openxmlformats.org/officeDocument/2006/relationships/slideLayout" Target="../slideLayouts/slideLayout15.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 Target="slide5.xml"/><Relationship Id="rId1" Type="http://schemas.openxmlformats.org/officeDocument/2006/relationships/slideLayout" Target="../slideLayouts/slideLayout15.xml"/><Relationship Id="rId4" Type="http://schemas.openxmlformats.org/officeDocument/2006/relationships/image" Target="../media/image12.png"/></Relationships>
</file>

<file path=ppt/slides/_rels/slide9.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3.xml"/><Relationship Id="rId1" Type="http://schemas.openxmlformats.org/officeDocument/2006/relationships/slideLayout" Target="../slideLayouts/slideLayout15.xml"/><Relationship Id="rId5" Type="http://schemas.openxmlformats.org/officeDocument/2006/relationships/image" Target="../media/image12.pn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Document navigator</a:t>
            </a:r>
          </a:p>
        </p:txBody>
      </p:sp>
      <p:pic>
        <p:nvPicPr>
          <p:cNvPr id="4" name="Picture 2" descr="C:\Users\d6001097\AppData\Local\Microsoft\Windows\Temporary Internet Files\Content.Outlook\VBTIIG2T\Document_Navigator_logo (2).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3219" y="255844"/>
            <a:ext cx="1266182" cy="579426"/>
          </a:xfrm>
          <a:prstGeom prst="rect">
            <a:avLst/>
          </a:prstGeom>
          <a:solidFill>
            <a:schemeClr val="bg1">
              <a:alpha val="50000"/>
            </a:schemeClr>
          </a:solidFill>
        </p:spPr>
      </p:pic>
    </p:spTree>
    <p:extLst>
      <p:ext uri="{BB962C8B-B14F-4D97-AF65-F5344CB8AC3E}">
        <p14:creationId xmlns:p14="http://schemas.microsoft.com/office/powerpoint/2010/main" val="27136166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AT10143\Desktop\Managed Content Services Presentation\up-w.png">
            <a:hlinkClick r:id="rId3" action="ppaction://hlinksldjump"/>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160000" y="6177600"/>
            <a:ext cx="171450" cy="146050"/>
          </a:xfrm>
          <a:prstGeom prst="rect">
            <a:avLst/>
          </a:prstGeom>
          <a:noFill/>
          <a:extLst>
            <a:ext uri="{909E8E84-426E-40DD-AFC4-6F175D3DCCD1}">
              <a14:hiddenFill xmlns:a14="http://schemas.microsoft.com/office/drawing/2010/main">
                <a:solidFill>
                  <a:srgbClr val="FFFFFF"/>
                </a:solidFill>
              </a14:hiddenFill>
            </a:ext>
          </a:extLst>
        </p:spPr>
      </p:pic>
      <p:sp>
        <p:nvSpPr>
          <p:cNvPr id="8" name="Titel 2"/>
          <p:cNvSpPr txBox="1">
            <a:spLocks/>
          </p:cNvSpPr>
          <p:nvPr/>
        </p:nvSpPr>
        <p:spPr>
          <a:xfrm>
            <a:off x="232228" y="258536"/>
            <a:ext cx="7777162" cy="1150938"/>
          </a:xfrm>
          <a:custGeom>
            <a:avLst/>
            <a:gdLst>
              <a:gd name="connsiteX0" fmla="*/ 0 w 7288213"/>
              <a:gd name="connsiteY0" fmla="*/ 0 h 1350963"/>
              <a:gd name="connsiteX1" fmla="*/ 7288213 w 7288213"/>
              <a:gd name="connsiteY1" fmla="*/ 0 h 1350963"/>
              <a:gd name="connsiteX2" fmla="*/ 7288213 w 7288213"/>
              <a:gd name="connsiteY2" fmla="*/ 1350963 h 1350963"/>
              <a:gd name="connsiteX3" fmla="*/ 0 w 7288213"/>
              <a:gd name="connsiteY3" fmla="*/ 1350963 h 1350963"/>
              <a:gd name="connsiteX4" fmla="*/ 0 w 7288213"/>
              <a:gd name="connsiteY4" fmla="*/ 0 h 1350963"/>
              <a:gd name="connsiteX0" fmla="*/ 0 w 7288213"/>
              <a:gd name="connsiteY0" fmla="*/ 0 h 1355771"/>
              <a:gd name="connsiteX1" fmla="*/ 7288213 w 7288213"/>
              <a:gd name="connsiteY1" fmla="*/ 0 h 1355771"/>
              <a:gd name="connsiteX2" fmla="*/ 7288213 w 7288213"/>
              <a:gd name="connsiteY2" fmla="*/ 1350963 h 1355771"/>
              <a:gd name="connsiteX3" fmla="*/ 6774873 w 7288213"/>
              <a:gd name="connsiteY3" fmla="*/ 1355771 h 1355771"/>
              <a:gd name="connsiteX4" fmla="*/ 0 w 7288213"/>
              <a:gd name="connsiteY4" fmla="*/ 1350963 h 1355771"/>
              <a:gd name="connsiteX5" fmla="*/ 0 w 7288213"/>
              <a:gd name="connsiteY5" fmla="*/ 0 h 1355771"/>
              <a:gd name="connsiteX0" fmla="*/ 0 w 7288213"/>
              <a:gd name="connsiteY0" fmla="*/ 0 h 1355771"/>
              <a:gd name="connsiteX1" fmla="*/ 7288213 w 7288213"/>
              <a:gd name="connsiteY1" fmla="*/ 0 h 1355771"/>
              <a:gd name="connsiteX2" fmla="*/ 7288213 w 7288213"/>
              <a:gd name="connsiteY2" fmla="*/ 1086556 h 1355771"/>
              <a:gd name="connsiteX3" fmla="*/ 6774873 w 7288213"/>
              <a:gd name="connsiteY3" fmla="*/ 1355771 h 1355771"/>
              <a:gd name="connsiteX4" fmla="*/ 0 w 7288213"/>
              <a:gd name="connsiteY4" fmla="*/ 1350963 h 1355771"/>
              <a:gd name="connsiteX5" fmla="*/ 0 w 7288213"/>
              <a:gd name="connsiteY5" fmla="*/ 0 h 1355771"/>
              <a:gd name="connsiteX0" fmla="*/ 0 w 7288213"/>
              <a:gd name="connsiteY0" fmla="*/ 0 h 1356431"/>
              <a:gd name="connsiteX1" fmla="*/ 7288213 w 7288213"/>
              <a:gd name="connsiteY1" fmla="*/ 0 h 1356431"/>
              <a:gd name="connsiteX2" fmla="*/ 7288213 w 7288213"/>
              <a:gd name="connsiteY2" fmla="*/ 1086556 h 1356431"/>
              <a:gd name="connsiteX3" fmla="*/ 6480175 w 7288213"/>
              <a:gd name="connsiteY3" fmla="*/ 1356431 h 1356431"/>
              <a:gd name="connsiteX4" fmla="*/ 0 w 7288213"/>
              <a:gd name="connsiteY4" fmla="*/ 1350963 h 1356431"/>
              <a:gd name="connsiteX5" fmla="*/ 0 w 7288213"/>
              <a:gd name="connsiteY5" fmla="*/ 0 h 1356431"/>
              <a:gd name="connsiteX0" fmla="*/ 0 w 7288213"/>
              <a:gd name="connsiteY0" fmla="*/ 0 h 1356431"/>
              <a:gd name="connsiteX1" fmla="*/ 7288213 w 7288213"/>
              <a:gd name="connsiteY1" fmla="*/ 0 h 1356431"/>
              <a:gd name="connsiteX2" fmla="*/ 7288213 w 7288213"/>
              <a:gd name="connsiteY2" fmla="*/ 1086556 h 1356431"/>
              <a:gd name="connsiteX3" fmla="*/ 5940425 w 7288213"/>
              <a:gd name="connsiteY3" fmla="*/ 1356431 h 1356431"/>
              <a:gd name="connsiteX4" fmla="*/ 0 w 7288213"/>
              <a:gd name="connsiteY4" fmla="*/ 1350963 h 1356431"/>
              <a:gd name="connsiteX5" fmla="*/ 0 w 7288213"/>
              <a:gd name="connsiteY5" fmla="*/ 0 h 1356431"/>
              <a:gd name="connsiteX0" fmla="*/ 0 w 7288213"/>
              <a:gd name="connsiteY0" fmla="*/ 0 h 1356431"/>
              <a:gd name="connsiteX1" fmla="*/ 7288213 w 7288213"/>
              <a:gd name="connsiteY1" fmla="*/ 0 h 1356431"/>
              <a:gd name="connsiteX2" fmla="*/ 7288213 w 7288213"/>
              <a:gd name="connsiteY2" fmla="*/ 815094 h 1356431"/>
              <a:gd name="connsiteX3" fmla="*/ 5940425 w 7288213"/>
              <a:gd name="connsiteY3" fmla="*/ 1356431 h 1356431"/>
              <a:gd name="connsiteX4" fmla="*/ 0 w 7288213"/>
              <a:gd name="connsiteY4" fmla="*/ 1350963 h 1356431"/>
              <a:gd name="connsiteX5" fmla="*/ 0 w 7288213"/>
              <a:gd name="connsiteY5" fmla="*/ 0 h 1356431"/>
              <a:gd name="connsiteX0" fmla="*/ 273050 w 7288213"/>
              <a:gd name="connsiteY0" fmla="*/ 5469 h 1356431"/>
              <a:gd name="connsiteX1" fmla="*/ 7288213 w 7288213"/>
              <a:gd name="connsiteY1" fmla="*/ 0 h 1356431"/>
              <a:gd name="connsiteX2" fmla="*/ 7288213 w 7288213"/>
              <a:gd name="connsiteY2" fmla="*/ 815094 h 1356431"/>
              <a:gd name="connsiteX3" fmla="*/ 5940425 w 7288213"/>
              <a:gd name="connsiteY3" fmla="*/ 1356431 h 1356431"/>
              <a:gd name="connsiteX4" fmla="*/ 0 w 7288213"/>
              <a:gd name="connsiteY4" fmla="*/ 1350963 h 1356431"/>
              <a:gd name="connsiteX5" fmla="*/ 273050 w 7288213"/>
              <a:gd name="connsiteY5" fmla="*/ 5469 h 1356431"/>
              <a:gd name="connsiteX0" fmla="*/ 0 w 7015163"/>
              <a:gd name="connsiteY0" fmla="*/ 5469 h 1356431"/>
              <a:gd name="connsiteX1" fmla="*/ 7015163 w 7015163"/>
              <a:gd name="connsiteY1" fmla="*/ 0 h 1356431"/>
              <a:gd name="connsiteX2" fmla="*/ 7015163 w 7015163"/>
              <a:gd name="connsiteY2" fmla="*/ 815094 h 1356431"/>
              <a:gd name="connsiteX3" fmla="*/ 5667375 w 7015163"/>
              <a:gd name="connsiteY3" fmla="*/ 1356431 h 1356431"/>
              <a:gd name="connsiteX4" fmla="*/ 0 w 7015163"/>
              <a:gd name="connsiteY4" fmla="*/ 1356431 h 1356431"/>
              <a:gd name="connsiteX5" fmla="*/ 0 w 7015163"/>
              <a:gd name="connsiteY5" fmla="*/ 5469 h 1356431"/>
              <a:gd name="connsiteX0" fmla="*/ 0 w 7015163"/>
              <a:gd name="connsiteY0" fmla="*/ 0 h 1350962"/>
              <a:gd name="connsiteX1" fmla="*/ 6746875 w 7015163"/>
              <a:gd name="connsiteY1" fmla="*/ 0 h 1350962"/>
              <a:gd name="connsiteX2" fmla="*/ 7015163 w 7015163"/>
              <a:gd name="connsiteY2" fmla="*/ 809625 h 1350962"/>
              <a:gd name="connsiteX3" fmla="*/ 5667375 w 7015163"/>
              <a:gd name="connsiteY3" fmla="*/ 1350962 h 1350962"/>
              <a:gd name="connsiteX4" fmla="*/ 0 w 7015163"/>
              <a:gd name="connsiteY4" fmla="*/ 1350962 h 1350962"/>
              <a:gd name="connsiteX5" fmla="*/ 0 w 7015163"/>
              <a:gd name="connsiteY5" fmla="*/ 0 h 1350962"/>
              <a:gd name="connsiteX0" fmla="*/ 0 w 6746875"/>
              <a:gd name="connsiteY0" fmla="*/ 0 h 1350962"/>
              <a:gd name="connsiteX1" fmla="*/ 6746875 w 6746875"/>
              <a:gd name="connsiteY1" fmla="*/ 0 h 1350962"/>
              <a:gd name="connsiteX2" fmla="*/ 6746875 w 6746875"/>
              <a:gd name="connsiteY2" fmla="*/ 809624 h 1350962"/>
              <a:gd name="connsiteX3" fmla="*/ 5667375 w 6746875"/>
              <a:gd name="connsiteY3" fmla="*/ 1350962 h 1350962"/>
              <a:gd name="connsiteX4" fmla="*/ 0 w 6746875"/>
              <a:gd name="connsiteY4" fmla="*/ 1350962 h 1350962"/>
              <a:gd name="connsiteX5" fmla="*/ 0 w 6746875"/>
              <a:gd name="connsiteY5" fmla="*/ 0 h 1350962"/>
              <a:gd name="connsiteX0" fmla="*/ 0 w 6746875"/>
              <a:gd name="connsiteY0" fmla="*/ 0 h 1350962"/>
              <a:gd name="connsiteX1" fmla="*/ 6746875 w 6746875"/>
              <a:gd name="connsiteY1" fmla="*/ 0 h 1350962"/>
              <a:gd name="connsiteX2" fmla="*/ 6746875 w 6746875"/>
              <a:gd name="connsiteY2" fmla="*/ 809624 h 1350962"/>
              <a:gd name="connsiteX3" fmla="*/ 5395913 w 6746875"/>
              <a:gd name="connsiteY3" fmla="*/ 1350961 h 1350962"/>
              <a:gd name="connsiteX4" fmla="*/ 0 w 6746875"/>
              <a:gd name="connsiteY4" fmla="*/ 1350962 h 1350962"/>
              <a:gd name="connsiteX5" fmla="*/ 0 w 6746875"/>
              <a:gd name="connsiteY5" fmla="*/ 0 h 1350962"/>
              <a:gd name="connsiteX0" fmla="*/ 0 w 6746875"/>
              <a:gd name="connsiteY0" fmla="*/ 0 h 1350962"/>
              <a:gd name="connsiteX1" fmla="*/ 6746875 w 6746875"/>
              <a:gd name="connsiteY1" fmla="*/ 0 h 1350962"/>
              <a:gd name="connsiteX2" fmla="*/ 6746875 w 6746875"/>
              <a:gd name="connsiteY2" fmla="*/ 900432 h 1350962"/>
              <a:gd name="connsiteX3" fmla="*/ 5395913 w 6746875"/>
              <a:gd name="connsiteY3" fmla="*/ 1350961 h 1350962"/>
              <a:gd name="connsiteX4" fmla="*/ 0 w 6746875"/>
              <a:gd name="connsiteY4" fmla="*/ 1350962 h 1350962"/>
              <a:gd name="connsiteX5" fmla="*/ 0 w 6746875"/>
              <a:gd name="connsiteY5" fmla="*/ 0 h 1350962"/>
              <a:gd name="connsiteX0" fmla="*/ 0 w 6746875"/>
              <a:gd name="connsiteY0" fmla="*/ 271461 h 1350962"/>
              <a:gd name="connsiteX1" fmla="*/ 6746875 w 6746875"/>
              <a:gd name="connsiteY1" fmla="*/ 0 h 1350962"/>
              <a:gd name="connsiteX2" fmla="*/ 6746875 w 6746875"/>
              <a:gd name="connsiteY2" fmla="*/ 900432 h 1350962"/>
              <a:gd name="connsiteX3" fmla="*/ 5395913 w 6746875"/>
              <a:gd name="connsiteY3" fmla="*/ 1350961 h 1350962"/>
              <a:gd name="connsiteX4" fmla="*/ 0 w 6746875"/>
              <a:gd name="connsiteY4" fmla="*/ 1350962 h 1350962"/>
              <a:gd name="connsiteX5" fmla="*/ 0 w 6746875"/>
              <a:gd name="connsiteY5" fmla="*/ 271461 h 1350962"/>
              <a:gd name="connsiteX0" fmla="*/ 0 w 6746875"/>
              <a:gd name="connsiteY0" fmla="*/ 0 h 1079501"/>
              <a:gd name="connsiteX1" fmla="*/ 6746875 w 6746875"/>
              <a:gd name="connsiteY1" fmla="*/ 0 h 1079501"/>
              <a:gd name="connsiteX2" fmla="*/ 6746875 w 6746875"/>
              <a:gd name="connsiteY2" fmla="*/ 628971 h 1079501"/>
              <a:gd name="connsiteX3" fmla="*/ 5395913 w 6746875"/>
              <a:gd name="connsiteY3" fmla="*/ 1079500 h 1079501"/>
              <a:gd name="connsiteX4" fmla="*/ 0 w 6746875"/>
              <a:gd name="connsiteY4" fmla="*/ 1079501 h 1079501"/>
              <a:gd name="connsiteX5" fmla="*/ 0 w 6746875"/>
              <a:gd name="connsiteY5" fmla="*/ 0 h 1079501"/>
              <a:gd name="connsiteX0" fmla="*/ 0 w 7294446"/>
              <a:gd name="connsiteY0" fmla="*/ 0 h 1079501"/>
              <a:gd name="connsiteX1" fmla="*/ 7294446 w 7294446"/>
              <a:gd name="connsiteY1" fmla="*/ 0 h 1079501"/>
              <a:gd name="connsiteX2" fmla="*/ 7294446 w 7294446"/>
              <a:gd name="connsiteY2" fmla="*/ 628971 h 1079501"/>
              <a:gd name="connsiteX3" fmla="*/ 5943484 w 7294446"/>
              <a:gd name="connsiteY3" fmla="*/ 1079500 h 1079501"/>
              <a:gd name="connsiteX4" fmla="*/ 547571 w 7294446"/>
              <a:gd name="connsiteY4" fmla="*/ 1079501 h 1079501"/>
              <a:gd name="connsiteX5" fmla="*/ 0 w 7294446"/>
              <a:gd name="connsiteY5" fmla="*/ 0 h 1079501"/>
              <a:gd name="connsiteX0" fmla="*/ 0 w 7294446"/>
              <a:gd name="connsiteY0" fmla="*/ 0 h 1079501"/>
              <a:gd name="connsiteX1" fmla="*/ 7294446 w 7294446"/>
              <a:gd name="connsiteY1" fmla="*/ 0 h 1079501"/>
              <a:gd name="connsiteX2" fmla="*/ 7294446 w 7294446"/>
              <a:gd name="connsiteY2" fmla="*/ 628971 h 1079501"/>
              <a:gd name="connsiteX3" fmla="*/ 5943484 w 7294446"/>
              <a:gd name="connsiteY3" fmla="*/ 1079500 h 1079501"/>
              <a:gd name="connsiteX4" fmla="*/ 1 w 7294446"/>
              <a:gd name="connsiteY4" fmla="*/ 1079501 h 1079501"/>
              <a:gd name="connsiteX5" fmla="*/ 0 w 7294446"/>
              <a:gd name="connsiteY5" fmla="*/ 0 h 10795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94446" h="1079501">
                <a:moveTo>
                  <a:pt x="0" y="0"/>
                </a:moveTo>
                <a:lnTo>
                  <a:pt x="7294446" y="0"/>
                </a:lnTo>
                <a:lnTo>
                  <a:pt x="7294446" y="628971"/>
                </a:lnTo>
                <a:lnTo>
                  <a:pt x="5943484" y="1079500"/>
                </a:lnTo>
                <a:lnTo>
                  <a:pt x="1" y="1079501"/>
                </a:lnTo>
                <a:cubicBezTo>
                  <a:pt x="1" y="719667"/>
                  <a:pt x="0" y="359834"/>
                  <a:pt x="0" y="0"/>
                </a:cubicBezTo>
                <a:close/>
              </a:path>
            </a:pathLst>
          </a:custGeom>
          <a:solidFill>
            <a:srgbClr val="FFFFFF">
              <a:alpha val="80000"/>
            </a:srgbClr>
          </a:solidFill>
        </p:spPr>
        <p:txBody>
          <a:bodyPr vert="horz" lIns="0" tIns="0" rIns="0" bIns="0" rtlCol="0" anchor="ctr">
            <a:normAutofit/>
          </a:bodyPr>
          <a:lstStyle>
            <a:lvl1pPr marL="266700" indent="0" algn="l" defTabSz="864017" rtl="0" eaLnBrk="1" latinLnBrk="0" hangingPunct="1">
              <a:lnSpc>
                <a:spcPct val="100000"/>
              </a:lnSpc>
              <a:spcBef>
                <a:spcPct val="0"/>
              </a:spcBef>
              <a:buNone/>
              <a:defRPr lang="de-DE" sz="2000" b="1" kern="1200" cap="all" baseline="0" dirty="0" smtClean="0">
                <a:solidFill>
                  <a:srgbClr val="0075BE"/>
                </a:solidFill>
                <a:latin typeface="Arial" pitchFamily="34" charset="0"/>
                <a:ea typeface="+mj-ea"/>
                <a:cs typeface="Arial" pitchFamily="34" charset="0"/>
              </a:defRPr>
            </a:lvl1pPr>
          </a:lstStyle>
          <a:p>
            <a:pPr lvl="0"/>
            <a:r>
              <a:rPr kumimoji="0" lang="en-US" sz="2000" b="1" i="0" u="none" strike="noStrike" kern="1200" cap="all" spc="0" normalizeH="0" baseline="0" noProof="0" dirty="0">
                <a:ln>
                  <a:noFill/>
                </a:ln>
                <a:solidFill>
                  <a:srgbClr val="007EC2"/>
                </a:solidFill>
                <a:effectLst/>
                <a:uLnTx/>
                <a:uFillTx/>
              </a:rPr>
              <a:t>DNe 4 - </a:t>
            </a:r>
            <a:r>
              <a:rPr lang="fr-BE" dirty="0">
                <a:solidFill>
                  <a:srgbClr val="007EC2"/>
                </a:solidFill>
              </a:rPr>
              <a:t>l'ensemble des fonctions en un coup d'œil</a:t>
            </a:r>
          </a:p>
        </p:txBody>
      </p:sp>
      <p:sp>
        <p:nvSpPr>
          <p:cNvPr id="10" name="Titel 2"/>
          <p:cNvSpPr txBox="1">
            <a:spLocks/>
          </p:cNvSpPr>
          <p:nvPr/>
        </p:nvSpPr>
        <p:spPr>
          <a:xfrm>
            <a:off x="232228" y="1403386"/>
            <a:ext cx="11333388" cy="4362905"/>
          </a:xfrm>
          <a:custGeom>
            <a:avLst/>
            <a:gdLst>
              <a:gd name="connsiteX0" fmla="*/ 0 w 7288213"/>
              <a:gd name="connsiteY0" fmla="*/ 0 h 1350963"/>
              <a:gd name="connsiteX1" fmla="*/ 7288213 w 7288213"/>
              <a:gd name="connsiteY1" fmla="*/ 0 h 1350963"/>
              <a:gd name="connsiteX2" fmla="*/ 7288213 w 7288213"/>
              <a:gd name="connsiteY2" fmla="*/ 1350963 h 1350963"/>
              <a:gd name="connsiteX3" fmla="*/ 0 w 7288213"/>
              <a:gd name="connsiteY3" fmla="*/ 1350963 h 1350963"/>
              <a:gd name="connsiteX4" fmla="*/ 0 w 7288213"/>
              <a:gd name="connsiteY4" fmla="*/ 0 h 1350963"/>
              <a:gd name="connsiteX0" fmla="*/ 0 w 7288213"/>
              <a:gd name="connsiteY0" fmla="*/ 0 h 1355771"/>
              <a:gd name="connsiteX1" fmla="*/ 7288213 w 7288213"/>
              <a:gd name="connsiteY1" fmla="*/ 0 h 1355771"/>
              <a:gd name="connsiteX2" fmla="*/ 7288213 w 7288213"/>
              <a:gd name="connsiteY2" fmla="*/ 1350963 h 1355771"/>
              <a:gd name="connsiteX3" fmla="*/ 6774873 w 7288213"/>
              <a:gd name="connsiteY3" fmla="*/ 1355771 h 1355771"/>
              <a:gd name="connsiteX4" fmla="*/ 0 w 7288213"/>
              <a:gd name="connsiteY4" fmla="*/ 1350963 h 1355771"/>
              <a:gd name="connsiteX5" fmla="*/ 0 w 7288213"/>
              <a:gd name="connsiteY5" fmla="*/ 0 h 1355771"/>
              <a:gd name="connsiteX0" fmla="*/ 0 w 7288213"/>
              <a:gd name="connsiteY0" fmla="*/ 0 h 1355771"/>
              <a:gd name="connsiteX1" fmla="*/ 7288213 w 7288213"/>
              <a:gd name="connsiteY1" fmla="*/ 0 h 1355771"/>
              <a:gd name="connsiteX2" fmla="*/ 7288213 w 7288213"/>
              <a:gd name="connsiteY2" fmla="*/ 1086556 h 1355771"/>
              <a:gd name="connsiteX3" fmla="*/ 6774873 w 7288213"/>
              <a:gd name="connsiteY3" fmla="*/ 1355771 h 1355771"/>
              <a:gd name="connsiteX4" fmla="*/ 0 w 7288213"/>
              <a:gd name="connsiteY4" fmla="*/ 1350963 h 1355771"/>
              <a:gd name="connsiteX5" fmla="*/ 0 w 7288213"/>
              <a:gd name="connsiteY5" fmla="*/ 0 h 1355771"/>
              <a:gd name="connsiteX0" fmla="*/ 0 w 7288213"/>
              <a:gd name="connsiteY0" fmla="*/ 0 h 1356431"/>
              <a:gd name="connsiteX1" fmla="*/ 7288213 w 7288213"/>
              <a:gd name="connsiteY1" fmla="*/ 0 h 1356431"/>
              <a:gd name="connsiteX2" fmla="*/ 7288213 w 7288213"/>
              <a:gd name="connsiteY2" fmla="*/ 1086556 h 1356431"/>
              <a:gd name="connsiteX3" fmla="*/ 6480175 w 7288213"/>
              <a:gd name="connsiteY3" fmla="*/ 1356431 h 1356431"/>
              <a:gd name="connsiteX4" fmla="*/ 0 w 7288213"/>
              <a:gd name="connsiteY4" fmla="*/ 1350963 h 1356431"/>
              <a:gd name="connsiteX5" fmla="*/ 0 w 7288213"/>
              <a:gd name="connsiteY5" fmla="*/ 0 h 1356431"/>
              <a:gd name="connsiteX0" fmla="*/ 0 w 7288213"/>
              <a:gd name="connsiteY0" fmla="*/ 0 h 1356431"/>
              <a:gd name="connsiteX1" fmla="*/ 7288213 w 7288213"/>
              <a:gd name="connsiteY1" fmla="*/ 0 h 1356431"/>
              <a:gd name="connsiteX2" fmla="*/ 7288213 w 7288213"/>
              <a:gd name="connsiteY2" fmla="*/ 1086556 h 1356431"/>
              <a:gd name="connsiteX3" fmla="*/ 5940425 w 7288213"/>
              <a:gd name="connsiteY3" fmla="*/ 1356431 h 1356431"/>
              <a:gd name="connsiteX4" fmla="*/ 0 w 7288213"/>
              <a:gd name="connsiteY4" fmla="*/ 1350963 h 1356431"/>
              <a:gd name="connsiteX5" fmla="*/ 0 w 7288213"/>
              <a:gd name="connsiteY5" fmla="*/ 0 h 1356431"/>
              <a:gd name="connsiteX0" fmla="*/ 0 w 7288213"/>
              <a:gd name="connsiteY0" fmla="*/ 0 h 1356431"/>
              <a:gd name="connsiteX1" fmla="*/ 7288213 w 7288213"/>
              <a:gd name="connsiteY1" fmla="*/ 0 h 1356431"/>
              <a:gd name="connsiteX2" fmla="*/ 7288213 w 7288213"/>
              <a:gd name="connsiteY2" fmla="*/ 815094 h 1356431"/>
              <a:gd name="connsiteX3" fmla="*/ 5940425 w 7288213"/>
              <a:gd name="connsiteY3" fmla="*/ 1356431 h 1356431"/>
              <a:gd name="connsiteX4" fmla="*/ 0 w 7288213"/>
              <a:gd name="connsiteY4" fmla="*/ 1350963 h 1356431"/>
              <a:gd name="connsiteX5" fmla="*/ 0 w 7288213"/>
              <a:gd name="connsiteY5" fmla="*/ 0 h 1356431"/>
              <a:gd name="connsiteX0" fmla="*/ 273050 w 7288213"/>
              <a:gd name="connsiteY0" fmla="*/ 5469 h 1356431"/>
              <a:gd name="connsiteX1" fmla="*/ 7288213 w 7288213"/>
              <a:gd name="connsiteY1" fmla="*/ 0 h 1356431"/>
              <a:gd name="connsiteX2" fmla="*/ 7288213 w 7288213"/>
              <a:gd name="connsiteY2" fmla="*/ 815094 h 1356431"/>
              <a:gd name="connsiteX3" fmla="*/ 5940425 w 7288213"/>
              <a:gd name="connsiteY3" fmla="*/ 1356431 h 1356431"/>
              <a:gd name="connsiteX4" fmla="*/ 0 w 7288213"/>
              <a:gd name="connsiteY4" fmla="*/ 1350963 h 1356431"/>
              <a:gd name="connsiteX5" fmla="*/ 273050 w 7288213"/>
              <a:gd name="connsiteY5" fmla="*/ 5469 h 1356431"/>
              <a:gd name="connsiteX0" fmla="*/ 0 w 7015163"/>
              <a:gd name="connsiteY0" fmla="*/ 5469 h 1356431"/>
              <a:gd name="connsiteX1" fmla="*/ 7015163 w 7015163"/>
              <a:gd name="connsiteY1" fmla="*/ 0 h 1356431"/>
              <a:gd name="connsiteX2" fmla="*/ 7015163 w 7015163"/>
              <a:gd name="connsiteY2" fmla="*/ 815094 h 1356431"/>
              <a:gd name="connsiteX3" fmla="*/ 5667375 w 7015163"/>
              <a:gd name="connsiteY3" fmla="*/ 1356431 h 1356431"/>
              <a:gd name="connsiteX4" fmla="*/ 0 w 7015163"/>
              <a:gd name="connsiteY4" fmla="*/ 1356431 h 1356431"/>
              <a:gd name="connsiteX5" fmla="*/ 0 w 7015163"/>
              <a:gd name="connsiteY5" fmla="*/ 5469 h 1356431"/>
              <a:gd name="connsiteX0" fmla="*/ 0 w 7015163"/>
              <a:gd name="connsiteY0" fmla="*/ 0 h 1350962"/>
              <a:gd name="connsiteX1" fmla="*/ 6746875 w 7015163"/>
              <a:gd name="connsiteY1" fmla="*/ 0 h 1350962"/>
              <a:gd name="connsiteX2" fmla="*/ 7015163 w 7015163"/>
              <a:gd name="connsiteY2" fmla="*/ 809625 h 1350962"/>
              <a:gd name="connsiteX3" fmla="*/ 5667375 w 7015163"/>
              <a:gd name="connsiteY3" fmla="*/ 1350962 h 1350962"/>
              <a:gd name="connsiteX4" fmla="*/ 0 w 7015163"/>
              <a:gd name="connsiteY4" fmla="*/ 1350962 h 1350962"/>
              <a:gd name="connsiteX5" fmla="*/ 0 w 7015163"/>
              <a:gd name="connsiteY5" fmla="*/ 0 h 1350962"/>
              <a:gd name="connsiteX0" fmla="*/ 0 w 6746875"/>
              <a:gd name="connsiteY0" fmla="*/ 0 h 1350962"/>
              <a:gd name="connsiteX1" fmla="*/ 6746875 w 6746875"/>
              <a:gd name="connsiteY1" fmla="*/ 0 h 1350962"/>
              <a:gd name="connsiteX2" fmla="*/ 6746875 w 6746875"/>
              <a:gd name="connsiteY2" fmla="*/ 809624 h 1350962"/>
              <a:gd name="connsiteX3" fmla="*/ 5667375 w 6746875"/>
              <a:gd name="connsiteY3" fmla="*/ 1350962 h 1350962"/>
              <a:gd name="connsiteX4" fmla="*/ 0 w 6746875"/>
              <a:gd name="connsiteY4" fmla="*/ 1350962 h 1350962"/>
              <a:gd name="connsiteX5" fmla="*/ 0 w 6746875"/>
              <a:gd name="connsiteY5" fmla="*/ 0 h 1350962"/>
              <a:gd name="connsiteX0" fmla="*/ 0 w 6746875"/>
              <a:gd name="connsiteY0" fmla="*/ 0 h 1350962"/>
              <a:gd name="connsiteX1" fmla="*/ 6746875 w 6746875"/>
              <a:gd name="connsiteY1" fmla="*/ 0 h 1350962"/>
              <a:gd name="connsiteX2" fmla="*/ 6746875 w 6746875"/>
              <a:gd name="connsiteY2" fmla="*/ 809624 h 1350962"/>
              <a:gd name="connsiteX3" fmla="*/ 5395913 w 6746875"/>
              <a:gd name="connsiteY3" fmla="*/ 1350961 h 1350962"/>
              <a:gd name="connsiteX4" fmla="*/ 0 w 6746875"/>
              <a:gd name="connsiteY4" fmla="*/ 1350962 h 1350962"/>
              <a:gd name="connsiteX5" fmla="*/ 0 w 6746875"/>
              <a:gd name="connsiteY5" fmla="*/ 0 h 1350962"/>
              <a:gd name="connsiteX0" fmla="*/ 0 w 6746875"/>
              <a:gd name="connsiteY0" fmla="*/ 0 h 1350962"/>
              <a:gd name="connsiteX1" fmla="*/ 6746875 w 6746875"/>
              <a:gd name="connsiteY1" fmla="*/ 0 h 1350962"/>
              <a:gd name="connsiteX2" fmla="*/ 6746875 w 6746875"/>
              <a:gd name="connsiteY2" fmla="*/ 900432 h 1350962"/>
              <a:gd name="connsiteX3" fmla="*/ 5395913 w 6746875"/>
              <a:gd name="connsiteY3" fmla="*/ 1350961 h 1350962"/>
              <a:gd name="connsiteX4" fmla="*/ 0 w 6746875"/>
              <a:gd name="connsiteY4" fmla="*/ 1350962 h 1350962"/>
              <a:gd name="connsiteX5" fmla="*/ 0 w 6746875"/>
              <a:gd name="connsiteY5" fmla="*/ 0 h 1350962"/>
              <a:gd name="connsiteX0" fmla="*/ 0 w 6746875"/>
              <a:gd name="connsiteY0" fmla="*/ 271461 h 1350962"/>
              <a:gd name="connsiteX1" fmla="*/ 6746875 w 6746875"/>
              <a:gd name="connsiteY1" fmla="*/ 0 h 1350962"/>
              <a:gd name="connsiteX2" fmla="*/ 6746875 w 6746875"/>
              <a:gd name="connsiteY2" fmla="*/ 900432 h 1350962"/>
              <a:gd name="connsiteX3" fmla="*/ 5395913 w 6746875"/>
              <a:gd name="connsiteY3" fmla="*/ 1350961 h 1350962"/>
              <a:gd name="connsiteX4" fmla="*/ 0 w 6746875"/>
              <a:gd name="connsiteY4" fmla="*/ 1350962 h 1350962"/>
              <a:gd name="connsiteX5" fmla="*/ 0 w 6746875"/>
              <a:gd name="connsiteY5" fmla="*/ 271461 h 1350962"/>
              <a:gd name="connsiteX0" fmla="*/ 0 w 6746875"/>
              <a:gd name="connsiteY0" fmla="*/ 0 h 1079501"/>
              <a:gd name="connsiteX1" fmla="*/ 6746875 w 6746875"/>
              <a:gd name="connsiteY1" fmla="*/ 0 h 1079501"/>
              <a:gd name="connsiteX2" fmla="*/ 6746875 w 6746875"/>
              <a:gd name="connsiteY2" fmla="*/ 628971 h 1079501"/>
              <a:gd name="connsiteX3" fmla="*/ 5395913 w 6746875"/>
              <a:gd name="connsiteY3" fmla="*/ 1079500 h 1079501"/>
              <a:gd name="connsiteX4" fmla="*/ 0 w 6746875"/>
              <a:gd name="connsiteY4" fmla="*/ 1079501 h 1079501"/>
              <a:gd name="connsiteX5" fmla="*/ 0 w 6746875"/>
              <a:gd name="connsiteY5" fmla="*/ 0 h 1079501"/>
              <a:gd name="connsiteX0" fmla="*/ 0 w 7294446"/>
              <a:gd name="connsiteY0" fmla="*/ 0 h 1079501"/>
              <a:gd name="connsiteX1" fmla="*/ 7294446 w 7294446"/>
              <a:gd name="connsiteY1" fmla="*/ 0 h 1079501"/>
              <a:gd name="connsiteX2" fmla="*/ 7294446 w 7294446"/>
              <a:gd name="connsiteY2" fmla="*/ 628971 h 1079501"/>
              <a:gd name="connsiteX3" fmla="*/ 5943484 w 7294446"/>
              <a:gd name="connsiteY3" fmla="*/ 1079500 h 1079501"/>
              <a:gd name="connsiteX4" fmla="*/ 547571 w 7294446"/>
              <a:gd name="connsiteY4" fmla="*/ 1079501 h 1079501"/>
              <a:gd name="connsiteX5" fmla="*/ 0 w 7294446"/>
              <a:gd name="connsiteY5" fmla="*/ 0 h 1079501"/>
              <a:gd name="connsiteX0" fmla="*/ 0 w 7294446"/>
              <a:gd name="connsiteY0" fmla="*/ 0 h 1079501"/>
              <a:gd name="connsiteX1" fmla="*/ 7294446 w 7294446"/>
              <a:gd name="connsiteY1" fmla="*/ 0 h 1079501"/>
              <a:gd name="connsiteX2" fmla="*/ 7294446 w 7294446"/>
              <a:gd name="connsiteY2" fmla="*/ 628971 h 1079501"/>
              <a:gd name="connsiteX3" fmla="*/ 5943484 w 7294446"/>
              <a:gd name="connsiteY3" fmla="*/ 1079500 h 1079501"/>
              <a:gd name="connsiteX4" fmla="*/ 1 w 7294446"/>
              <a:gd name="connsiteY4" fmla="*/ 1079501 h 1079501"/>
              <a:gd name="connsiteX5" fmla="*/ 0 w 7294446"/>
              <a:gd name="connsiteY5" fmla="*/ 0 h 1079501"/>
              <a:gd name="connsiteX0" fmla="*/ 0 w 7301073"/>
              <a:gd name="connsiteY0" fmla="*/ 0 h 1079501"/>
              <a:gd name="connsiteX1" fmla="*/ 7294446 w 7301073"/>
              <a:gd name="connsiteY1" fmla="*/ 0 h 1079501"/>
              <a:gd name="connsiteX2" fmla="*/ 7301073 w 7301073"/>
              <a:gd name="connsiteY2" fmla="*/ 870581 h 1079501"/>
              <a:gd name="connsiteX3" fmla="*/ 5943484 w 7301073"/>
              <a:gd name="connsiteY3" fmla="*/ 1079500 h 1079501"/>
              <a:gd name="connsiteX4" fmla="*/ 1 w 7301073"/>
              <a:gd name="connsiteY4" fmla="*/ 1079501 h 1079501"/>
              <a:gd name="connsiteX5" fmla="*/ 0 w 7301073"/>
              <a:gd name="connsiteY5" fmla="*/ 0 h 1079501"/>
              <a:gd name="connsiteX0" fmla="*/ 0 w 7301073"/>
              <a:gd name="connsiteY0" fmla="*/ 0 h 1079501"/>
              <a:gd name="connsiteX1" fmla="*/ 7294446 w 7301073"/>
              <a:gd name="connsiteY1" fmla="*/ 0 h 1079501"/>
              <a:gd name="connsiteX2" fmla="*/ 7301073 w 7301073"/>
              <a:gd name="connsiteY2" fmla="*/ 870581 h 1079501"/>
              <a:gd name="connsiteX3" fmla="*/ 6639307 w 7301073"/>
              <a:gd name="connsiteY3" fmla="*/ 1079500 h 1079501"/>
              <a:gd name="connsiteX4" fmla="*/ 1 w 7301073"/>
              <a:gd name="connsiteY4" fmla="*/ 1079501 h 1079501"/>
              <a:gd name="connsiteX5" fmla="*/ 0 w 7301073"/>
              <a:gd name="connsiteY5" fmla="*/ 0 h 10795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301073" h="1079501">
                <a:moveTo>
                  <a:pt x="0" y="0"/>
                </a:moveTo>
                <a:lnTo>
                  <a:pt x="7294446" y="0"/>
                </a:lnTo>
                <a:lnTo>
                  <a:pt x="7301073" y="870581"/>
                </a:lnTo>
                <a:lnTo>
                  <a:pt x="6639307" y="1079500"/>
                </a:lnTo>
                <a:lnTo>
                  <a:pt x="1" y="1079501"/>
                </a:lnTo>
                <a:cubicBezTo>
                  <a:pt x="1" y="719667"/>
                  <a:pt x="0" y="359834"/>
                  <a:pt x="0" y="0"/>
                </a:cubicBezTo>
                <a:close/>
              </a:path>
            </a:pathLst>
          </a:custGeom>
          <a:solidFill>
            <a:srgbClr val="FFFFFF">
              <a:alpha val="87059"/>
            </a:srgbClr>
          </a:solidFill>
          <a:ln>
            <a:noFill/>
          </a:ln>
        </p:spPr>
        <p:txBody>
          <a:bodyPr vert="horz" lIns="216000" tIns="252000" rIns="900000" bIns="0" rtlCol="0" anchor="t">
            <a:normAutofit lnSpcReduction="10000"/>
          </a:bodyPr>
          <a:lstStyle/>
          <a:p>
            <a:pPr marL="285750" indent="-285750">
              <a:spcAft>
                <a:spcPts val="1200"/>
              </a:spcAft>
              <a:buBlip>
                <a:blip r:embed="rId5"/>
              </a:buBlip>
            </a:pPr>
            <a:r>
              <a:rPr lang="en-GB" sz="1800" b="1" u="sng" dirty="0">
                <a:solidFill>
                  <a:prstClr val="black"/>
                </a:solidFill>
                <a:latin typeface="Arial" pitchFamily="34" charset="0"/>
                <a:cs typeface="Arial" pitchFamily="34" charset="0"/>
              </a:rPr>
              <a:t>Store</a:t>
            </a:r>
          </a:p>
          <a:p>
            <a:pPr marL="717758" lvl="1" indent="-285750">
              <a:spcAft>
                <a:spcPts val="1200"/>
              </a:spcAft>
              <a:buBlip>
                <a:blip r:embed="rId5"/>
              </a:buBlip>
            </a:pPr>
            <a:r>
              <a:rPr lang="fr-BE" sz="1800" b="1" dirty="0">
                <a:solidFill>
                  <a:prstClr val="black"/>
                </a:solidFill>
                <a:latin typeface="Arial" pitchFamily="34" charset="0"/>
                <a:cs typeface="Arial" pitchFamily="34" charset="0"/>
              </a:rPr>
              <a:t>Intégration complète à Active Directory</a:t>
            </a:r>
          </a:p>
          <a:p>
            <a:pPr marL="717758" lvl="1" indent="-285750">
              <a:spcAft>
                <a:spcPts val="1200"/>
              </a:spcAft>
              <a:buBlip>
                <a:blip r:embed="rId5"/>
              </a:buBlip>
            </a:pPr>
            <a:r>
              <a:rPr lang="fr-BE" sz="1800" b="1" dirty="0">
                <a:solidFill>
                  <a:prstClr val="black"/>
                </a:solidFill>
                <a:latin typeface="Arial" pitchFamily="34" charset="0"/>
                <a:cs typeface="Arial" pitchFamily="34" charset="0"/>
              </a:rPr>
              <a:t>Connecteur du système de fichiers Windows (Scan-to-</a:t>
            </a:r>
            <a:r>
              <a:rPr lang="fr-BE" sz="1800" b="1" dirty="0" err="1">
                <a:solidFill>
                  <a:prstClr val="black"/>
                </a:solidFill>
                <a:latin typeface="Arial" pitchFamily="34" charset="0"/>
                <a:cs typeface="Arial" pitchFamily="34" charset="0"/>
              </a:rPr>
              <a:t>Folder</a:t>
            </a:r>
            <a:r>
              <a:rPr lang="fr-BE" sz="1800" b="1" dirty="0">
                <a:solidFill>
                  <a:prstClr val="black"/>
                </a:solidFill>
                <a:latin typeface="Arial" pitchFamily="34" charset="0"/>
                <a:cs typeface="Arial" pitchFamily="34" charset="0"/>
              </a:rPr>
              <a:t>)</a:t>
            </a:r>
          </a:p>
          <a:p>
            <a:pPr marL="717758" lvl="1" indent="-285750">
              <a:spcAft>
                <a:spcPts val="1200"/>
              </a:spcAft>
              <a:buBlip>
                <a:blip r:embed="rId5"/>
              </a:buBlip>
            </a:pPr>
            <a:r>
              <a:rPr lang="fr-BE" sz="1800" b="1" dirty="0">
                <a:solidFill>
                  <a:prstClr val="black"/>
                </a:solidFill>
                <a:latin typeface="Arial" pitchFamily="34" charset="0"/>
                <a:cs typeface="Arial" pitchFamily="34" charset="0"/>
              </a:rPr>
              <a:t>Connecteur email</a:t>
            </a:r>
          </a:p>
          <a:p>
            <a:pPr marL="717758" lvl="1" indent="-285750">
              <a:spcAft>
                <a:spcPts val="1200"/>
              </a:spcAft>
              <a:buBlip>
                <a:blip r:embed="rId5"/>
              </a:buBlip>
            </a:pPr>
            <a:r>
              <a:rPr lang="fr-BE" sz="1800" b="1" dirty="0">
                <a:solidFill>
                  <a:prstClr val="black"/>
                </a:solidFill>
                <a:latin typeface="Arial" pitchFamily="34" charset="0"/>
                <a:cs typeface="Arial" pitchFamily="34" charset="0"/>
              </a:rPr>
              <a:t>Connecteur Google Drive</a:t>
            </a:r>
          </a:p>
          <a:p>
            <a:pPr marL="717758" lvl="1" indent="-285750">
              <a:spcAft>
                <a:spcPts val="1200"/>
              </a:spcAft>
              <a:buBlip>
                <a:blip r:embed="rId5"/>
              </a:buBlip>
            </a:pPr>
            <a:r>
              <a:rPr lang="fr-BE" sz="1800" b="1" dirty="0">
                <a:solidFill>
                  <a:prstClr val="black"/>
                </a:solidFill>
                <a:latin typeface="Arial" pitchFamily="34" charset="0"/>
                <a:cs typeface="Arial" pitchFamily="34" charset="0"/>
              </a:rPr>
              <a:t>Connecteur pour boîte de dépôt</a:t>
            </a:r>
          </a:p>
          <a:p>
            <a:pPr marL="717758" lvl="1" indent="-285750">
              <a:spcAft>
                <a:spcPts val="1200"/>
              </a:spcAft>
              <a:buBlip>
                <a:blip r:embed="rId5"/>
              </a:buBlip>
            </a:pPr>
            <a:r>
              <a:rPr lang="fr-BE" sz="1800" b="1" dirty="0">
                <a:solidFill>
                  <a:prstClr val="black"/>
                </a:solidFill>
                <a:latin typeface="Arial" pitchFamily="34" charset="0"/>
                <a:cs typeface="Arial" pitchFamily="34" charset="0"/>
              </a:rPr>
              <a:t>Connecteur </a:t>
            </a:r>
            <a:r>
              <a:rPr lang="fr-BE" sz="1800" b="1" dirty="0" err="1">
                <a:solidFill>
                  <a:prstClr val="black"/>
                </a:solidFill>
                <a:latin typeface="Arial" pitchFamily="34" charset="0"/>
                <a:cs typeface="Arial" pitchFamily="34" charset="0"/>
              </a:rPr>
              <a:t>Evernote</a:t>
            </a:r>
            <a:endParaRPr lang="fr-BE" sz="1800" b="1" dirty="0">
              <a:solidFill>
                <a:prstClr val="black"/>
              </a:solidFill>
              <a:latin typeface="Arial" pitchFamily="34" charset="0"/>
              <a:cs typeface="Arial" pitchFamily="34" charset="0"/>
            </a:endParaRPr>
          </a:p>
          <a:p>
            <a:pPr marL="717758" lvl="1" indent="-285750">
              <a:spcAft>
                <a:spcPts val="1200"/>
              </a:spcAft>
              <a:buBlip>
                <a:blip r:embed="rId5"/>
              </a:buBlip>
            </a:pPr>
            <a:r>
              <a:rPr lang="fr-BE" sz="1800" b="1" dirty="0">
                <a:solidFill>
                  <a:prstClr val="black"/>
                </a:solidFill>
                <a:latin typeface="Arial" pitchFamily="34" charset="0"/>
                <a:cs typeface="Arial" pitchFamily="34" charset="0"/>
              </a:rPr>
              <a:t>Connecteur de sortie XML (pour une connectivité directionnelle vers n'importe quel système </a:t>
            </a:r>
            <a:r>
              <a:rPr lang="fr-BE" sz="1800" b="1" dirty="0" err="1">
                <a:solidFill>
                  <a:prstClr val="black"/>
                </a:solidFill>
                <a:latin typeface="Arial" pitchFamily="34" charset="0"/>
                <a:cs typeface="Arial" pitchFamily="34" charset="0"/>
              </a:rPr>
              <a:t>backend</a:t>
            </a:r>
            <a:r>
              <a:rPr lang="fr-BE" sz="1800" b="1" dirty="0">
                <a:solidFill>
                  <a:prstClr val="black"/>
                </a:solidFill>
                <a:latin typeface="Arial" pitchFamily="34" charset="0"/>
                <a:cs typeface="Arial" pitchFamily="34" charset="0"/>
              </a:rPr>
              <a:t>)</a:t>
            </a:r>
          </a:p>
          <a:p>
            <a:pPr marL="717758" lvl="1" indent="-285750">
              <a:spcAft>
                <a:spcPts val="1200"/>
              </a:spcAft>
              <a:buBlip>
                <a:blip r:embed="rId5"/>
              </a:buBlip>
            </a:pPr>
            <a:r>
              <a:rPr lang="fr-BE" sz="1800" b="1" dirty="0">
                <a:solidFill>
                  <a:prstClr val="black"/>
                </a:solidFill>
                <a:latin typeface="Arial" pitchFamily="34" charset="0"/>
                <a:cs typeface="Arial" pitchFamily="34" charset="0"/>
              </a:rPr>
              <a:t>connecteur </a:t>
            </a:r>
            <a:r>
              <a:rPr lang="fr-BE" sz="1800" b="1" dirty="0" err="1">
                <a:solidFill>
                  <a:prstClr val="black"/>
                </a:solidFill>
                <a:latin typeface="Arial" pitchFamily="34" charset="0"/>
                <a:cs typeface="Arial" pitchFamily="34" charset="0"/>
              </a:rPr>
              <a:t>dokoni</a:t>
            </a:r>
            <a:endParaRPr lang="fr-BE" sz="1800" b="1" dirty="0">
              <a:solidFill>
                <a:prstClr val="black"/>
              </a:solidFill>
              <a:latin typeface="Arial" pitchFamily="34" charset="0"/>
              <a:cs typeface="Arial" pitchFamily="34" charset="0"/>
            </a:endParaRPr>
          </a:p>
          <a:p>
            <a:pPr marL="717758" lvl="1" indent="-285750">
              <a:spcAft>
                <a:spcPts val="1200"/>
              </a:spcAft>
              <a:buBlip>
                <a:blip r:embed="rId5"/>
              </a:buBlip>
            </a:pPr>
            <a:r>
              <a:rPr lang="fr-BE" sz="1800" b="1" dirty="0">
                <a:solidFill>
                  <a:prstClr val="black"/>
                </a:solidFill>
                <a:latin typeface="Arial" pitchFamily="34" charset="0"/>
                <a:cs typeface="Arial" pitchFamily="34" charset="0"/>
              </a:rPr>
              <a:t>Connecteur MS SharePoint/365</a:t>
            </a:r>
          </a:p>
        </p:txBody>
      </p:sp>
    </p:spTree>
    <p:extLst>
      <p:ext uri="{BB962C8B-B14F-4D97-AF65-F5344CB8AC3E}">
        <p14:creationId xmlns:p14="http://schemas.microsoft.com/office/powerpoint/2010/main" val="2235287319"/>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par>
                                <p:cTn id="9" presetID="10" presetClass="entr" presetSubtype="0" fill="hold" nodeType="withEffect">
                                  <p:stCondLst>
                                    <p:cond delay="0"/>
                                  </p:stCondLst>
                                  <p:childTnLst>
                                    <p:set>
                                      <p:cBhvr>
                                        <p:cTn id="10" dur="1" fill="hold">
                                          <p:stCondLst>
                                            <p:cond delay="0"/>
                                          </p:stCondLst>
                                        </p:cTn>
                                        <p:tgtEl>
                                          <p:spTgt spid="10">
                                            <p:txEl>
                                              <p:pRg st="0" end="0"/>
                                            </p:txEl>
                                          </p:spTgt>
                                        </p:tgtEl>
                                        <p:attrNameLst>
                                          <p:attrName>style.visibility</p:attrName>
                                        </p:attrNameLst>
                                      </p:cBhvr>
                                      <p:to>
                                        <p:strVal val="visible"/>
                                      </p:to>
                                    </p:set>
                                    <p:animEffect transition="in" filter="fade">
                                      <p:cBhvr>
                                        <p:cTn id="11" dur="5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el 1"/>
          <p:cNvSpPr>
            <a:spLocks noGrp="1"/>
          </p:cNvSpPr>
          <p:nvPr>
            <p:ph type="ctrTitle" sz="quarter"/>
          </p:nvPr>
        </p:nvSpPr>
        <p:spPr/>
        <p:txBody>
          <a:bodyPr/>
          <a:lstStyle/>
          <a:p>
            <a:r>
              <a:rPr lang="de-DE" dirty="0" err="1"/>
              <a:t>Thank</a:t>
            </a:r>
            <a:r>
              <a:rPr lang="de-DE" dirty="0"/>
              <a:t> </a:t>
            </a:r>
            <a:r>
              <a:rPr lang="de-DE" dirty="0" err="1"/>
              <a:t>you</a:t>
            </a:r>
            <a:endParaRPr lang="de-DE" dirty="0"/>
          </a:p>
        </p:txBody>
      </p:sp>
    </p:spTree>
    <p:extLst>
      <p:ext uri="{BB962C8B-B14F-4D97-AF65-F5344CB8AC3E}">
        <p14:creationId xmlns:p14="http://schemas.microsoft.com/office/powerpoint/2010/main" val="22167871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AT10143\Desktop\Managed Content Services Presentation\up-w.png">
            <a:hlinkClick r:id="rId3" action="ppaction://hlinksldjump"/>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160000" y="6177600"/>
            <a:ext cx="171450" cy="146050"/>
          </a:xfrm>
          <a:prstGeom prst="rect">
            <a:avLst/>
          </a:prstGeom>
          <a:noFill/>
          <a:extLst>
            <a:ext uri="{909E8E84-426E-40DD-AFC4-6F175D3DCCD1}">
              <a14:hiddenFill xmlns:a14="http://schemas.microsoft.com/office/drawing/2010/main">
                <a:solidFill>
                  <a:srgbClr val="FFFFFF"/>
                </a:solidFill>
              </a14:hiddenFill>
            </a:ext>
          </a:extLst>
        </p:spPr>
      </p:pic>
      <p:sp>
        <p:nvSpPr>
          <p:cNvPr id="8" name="Titel 2"/>
          <p:cNvSpPr txBox="1">
            <a:spLocks/>
          </p:cNvSpPr>
          <p:nvPr/>
        </p:nvSpPr>
        <p:spPr>
          <a:xfrm>
            <a:off x="232228" y="258536"/>
            <a:ext cx="7777162" cy="1150938"/>
          </a:xfrm>
          <a:custGeom>
            <a:avLst/>
            <a:gdLst>
              <a:gd name="connsiteX0" fmla="*/ 0 w 7288213"/>
              <a:gd name="connsiteY0" fmla="*/ 0 h 1350963"/>
              <a:gd name="connsiteX1" fmla="*/ 7288213 w 7288213"/>
              <a:gd name="connsiteY1" fmla="*/ 0 h 1350963"/>
              <a:gd name="connsiteX2" fmla="*/ 7288213 w 7288213"/>
              <a:gd name="connsiteY2" fmla="*/ 1350963 h 1350963"/>
              <a:gd name="connsiteX3" fmla="*/ 0 w 7288213"/>
              <a:gd name="connsiteY3" fmla="*/ 1350963 h 1350963"/>
              <a:gd name="connsiteX4" fmla="*/ 0 w 7288213"/>
              <a:gd name="connsiteY4" fmla="*/ 0 h 1350963"/>
              <a:gd name="connsiteX0" fmla="*/ 0 w 7288213"/>
              <a:gd name="connsiteY0" fmla="*/ 0 h 1355771"/>
              <a:gd name="connsiteX1" fmla="*/ 7288213 w 7288213"/>
              <a:gd name="connsiteY1" fmla="*/ 0 h 1355771"/>
              <a:gd name="connsiteX2" fmla="*/ 7288213 w 7288213"/>
              <a:gd name="connsiteY2" fmla="*/ 1350963 h 1355771"/>
              <a:gd name="connsiteX3" fmla="*/ 6774873 w 7288213"/>
              <a:gd name="connsiteY3" fmla="*/ 1355771 h 1355771"/>
              <a:gd name="connsiteX4" fmla="*/ 0 w 7288213"/>
              <a:gd name="connsiteY4" fmla="*/ 1350963 h 1355771"/>
              <a:gd name="connsiteX5" fmla="*/ 0 w 7288213"/>
              <a:gd name="connsiteY5" fmla="*/ 0 h 1355771"/>
              <a:gd name="connsiteX0" fmla="*/ 0 w 7288213"/>
              <a:gd name="connsiteY0" fmla="*/ 0 h 1355771"/>
              <a:gd name="connsiteX1" fmla="*/ 7288213 w 7288213"/>
              <a:gd name="connsiteY1" fmla="*/ 0 h 1355771"/>
              <a:gd name="connsiteX2" fmla="*/ 7288213 w 7288213"/>
              <a:gd name="connsiteY2" fmla="*/ 1086556 h 1355771"/>
              <a:gd name="connsiteX3" fmla="*/ 6774873 w 7288213"/>
              <a:gd name="connsiteY3" fmla="*/ 1355771 h 1355771"/>
              <a:gd name="connsiteX4" fmla="*/ 0 w 7288213"/>
              <a:gd name="connsiteY4" fmla="*/ 1350963 h 1355771"/>
              <a:gd name="connsiteX5" fmla="*/ 0 w 7288213"/>
              <a:gd name="connsiteY5" fmla="*/ 0 h 1355771"/>
              <a:gd name="connsiteX0" fmla="*/ 0 w 7288213"/>
              <a:gd name="connsiteY0" fmla="*/ 0 h 1356431"/>
              <a:gd name="connsiteX1" fmla="*/ 7288213 w 7288213"/>
              <a:gd name="connsiteY1" fmla="*/ 0 h 1356431"/>
              <a:gd name="connsiteX2" fmla="*/ 7288213 w 7288213"/>
              <a:gd name="connsiteY2" fmla="*/ 1086556 h 1356431"/>
              <a:gd name="connsiteX3" fmla="*/ 6480175 w 7288213"/>
              <a:gd name="connsiteY3" fmla="*/ 1356431 h 1356431"/>
              <a:gd name="connsiteX4" fmla="*/ 0 w 7288213"/>
              <a:gd name="connsiteY4" fmla="*/ 1350963 h 1356431"/>
              <a:gd name="connsiteX5" fmla="*/ 0 w 7288213"/>
              <a:gd name="connsiteY5" fmla="*/ 0 h 1356431"/>
              <a:gd name="connsiteX0" fmla="*/ 0 w 7288213"/>
              <a:gd name="connsiteY0" fmla="*/ 0 h 1356431"/>
              <a:gd name="connsiteX1" fmla="*/ 7288213 w 7288213"/>
              <a:gd name="connsiteY1" fmla="*/ 0 h 1356431"/>
              <a:gd name="connsiteX2" fmla="*/ 7288213 w 7288213"/>
              <a:gd name="connsiteY2" fmla="*/ 1086556 h 1356431"/>
              <a:gd name="connsiteX3" fmla="*/ 5940425 w 7288213"/>
              <a:gd name="connsiteY3" fmla="*/ 1356431 h 1356431"/>
              <a:gd name="connsiteX4" fmla="*/ 0 w 7288213"/>
              <a:gd name="connsiteY4" fmla="*/ 1350963 h 1356431"/>
              <a:gd name="connsiteX5" fmla="*/ 0 w 7288213"/>
              <a:gd name="connsiteY5" fmla="*/ 0 h 1356431"/>
              <a:gd name="connsiteX0" fmla="*/ 0 w 7288213"/>
              <a:gd name="connsiteY0" fmla="*/ 0 h 1356431"/>
              <a:gd name="connsiteX1" fmla="*/ 7288213 w 7288213"/>
              <a:gd name="connsiteY1" fmla="*/ 0 h 1356431"/>
              <a:gd name="connsiteX2" fmla="*/ 7288213 w 7288213"/>
              <a:gd name="connsiteY2" fmla="*/ 815094 h 1356431"/>
              <a:gd name="connsiteX3" fmla="*/ 5940425 w 7288213"/>
              <a:gd name="connsiteY3" fmla="*/ 1356431 h 1356431"/>
              <a:gd name="connsiteX4" fmla="*/ 0 w 7288213"/>
              <a:gd name="connsiteY4" fmla="*/ 1350963 h 1356431"/>
              <a:gd name="connsiteX5" fmla="*/ 0 w 7288213"/>
              <a:gd name="connsiteY5" fmla="*/ 0 h 1356431"/>
              <a:gd name="connsiteX0" fmla="*/ 273050 w 7288213"/>
              <a:gd name="connsiteY0" fmla="*/ 5469 h 1356431"/>
              <a:gd name="connsiteX1" fmla="*/ 7288213 w 7288213"/>
              <a:gd name="connsiteY1" fmla="*/ 0 h 1356431"/>
              <a:gd name="connsiteX2" fmla="*/ 7288213 w 7288213"/>
              <a:gd name="connsiteY2" fmla="*/ 815094 h 1356431"/>
              <a:gd name="connsiteX3" fmla="*/ 5940425 w 7288213"/>
              <a:gd name="connsiteY3" fmla="*/ 1356431 h 1356431"/>
              <a:gd name="connsiteX4" fmla="*/ 0 w 7288213"/>
              <a:gd name="connsiteY4" fmla="*/ 1350963 h 1356431"/>
              <a:gd name="connsiteX5" fmla="*/ 273050 w 7288213"/>
              <a:gd name="connsiteY5" fmla="*/ 5469 h 1356431"/>
              <a:gd name="connsiteX0" fmla="*/ 0 w 7015163"/>
              <a:gd name="connsiteY0" fmla="*/ 5469 h 1356431"/>
              <a:gd name="connsiteX1" fmla="*/ 7015163 w 7015163"/>
              <a:gd name="connsiteY1" fmla="*/ 0 h 1356431"/>
              <a:gd name="connsiteX2" fmla="*/ 7015163 w 7015163"/>
              <a:gd name="connsiteY2" fmla="*/ 815094 h 1356431"/>
              <a:gd name="connsiteX3" fmla="*/ 5667375 w 7015163"/>
              <a:gd name="connsiteY3" fmla="*/ 1356431 h 1356431"/>
              <a:gd name="connsiteX4" fmla="*/ 0 w 7015163"/>
              <a:gd name="connsiteY4" fmla="*/ 1356431 h 1356431"/>
              <a:gd name="connsiteX5" fmla="*/ 0 w 7015163"/>
              <a:gd name="connsiteY5" fmla="*/ 5469 h 1356431"/>
              <a:gd name="connsiteX0" fmla="*/ 0 w 7015163"/>
              <a:gd name="connsiteY0" fmla="*/ 0 h 1350962"/>
              <a:gd name="connsiteX1" fmla="*/ 6746875 w 7015163"/>
              <a:gd name="connsiteY1" fmla="*/ 0 h 1350962"/>
              <a:gd name="connsiteX2" fmla="*/ 7015163 w 7015163"/>
              <a:gd name="connsiteY2" fmla="*/ 809625 h 1350962"/>
              <a:gd name="connsiteX3" fmla="*/ 5667375 w 7015163"/>
              <a:gd name="connsiteY3" fmla="*/ 1350962 h 1350962"/>
              <a:gd name="connsiteX4" fmla="*/ 0 w 7015163"/>
              <a:gd name="connsiteY4" fmla="*/ 1350962 h 1350962"/>
              <a:gd name="connsiteX5" fmla="*/ 0 w 7015163"/>
              <a:gd name="connsiteY5" fmla="*/ 0 h 1350962"/>
              <a:gd name="connsiteX0" fmla="*/ 0 w 6746875"/>
              <a:gd name="connsiteY0" fmla="*/ 0 h 1350962"/>
              <a:gd name="connsiteX1" fmla="*/ 6746875 w 6746875"/>
              <a:gd name="connsiteY1" fmla="*/ 0 h 1350962"/>
              <a:gd name="connsiteX2" fmla="*/ 6746875 w 6746875"/>
              <a:gd name="connsiteY2" fmla="*/ 809624 h 1350962"/>
              <a:gd name="connsiteX3" fmla="*/ 5667375 w 6746875"/>
              <a:gd name="connsiteY3" fmla="*/ 1350962 h 1350962"/>
              <a:gd name="connsiteX4" fmla="*/ 0 w 6746875"/>
              <a:gd name="connsiteY4" fmla="*/ 1350962 h 1350962"/>
              <a:gd name="connsiteX5" fmla="*/ 0 w 6746875"/>
              <a:gd name="connsiteY5" fmla="*/ 0 h 1350962"/>
              <a:gd name="connsiteX0" fmla="*/ 0 w 6746875"/>
              <a:gd name="connsiteY0" fmla="*/ 0 h 1350962"/>
              <a:gd name="connsiteX1" fmla="*/ 6746875 w 6746875"/>
              <a:gd name="connsiteY1" fmla="*/ 0 h 1350962"/>
              <a:gd name="connsiteX2" fmla="*/ 6746875 w 6746875"/>
              <a:gd name="connsiteY2" fmla="*/ 809624 h 1350962"/>
              <a:gd name="connsiteX3" fmla="*/ 5395913 w 6746875"/>
              <a:gd name="connsiteY3" fmla="*/ 1350961 h 1350962"/>
              <a:gd name="connsiteX4" fmla="*/ 0 w 6746875"/>
              <a:gd name="connsiteY4" fmla="*/ 1350962 h 1350962"/>
              <a:gd name="connsiteX5" fmla="*/ 0 w 6746875"/>
              <a:gd name="connsiteY5" fmla="*/ 0 h 1350962"/>
              <a:gd name="connsiteX0" fmla="*/ 0 w 6746875"/>
              <a:gd name="connsiteY0" fmla="*/ 0 h 1350962"/>
              <a:gd name="connsiteX1" fmla="*/ 6746875 w 6746875"/>
              <a:gd name="connsiteY1" fmla="*/ 0 h 1350962"/>
              <a:gd name="connsiteX2" fmla="*/ 6746875 w 6746875"/>
              <a:gd name="connsiteY2" fmla="*/ 900432 h 1350962"/>
              <a:gd name="connsiteX3" fmla="*/ 5395913 w 6746875"/>
              <a:gd name="connsiteY3" fmla="*/ 1350961 h 1350962"/>
              <a:gd name="connsiteX4" fmla="*/ 0 w 6746875"/>
              <a:gd name="connsiteY4" fmla="*/ 1350962 h 1350962"/>
              <a:gd name="connsiteX5" fmla="*/ 0 w 6746875"/>
              <a:gd name="connsiteY5" fmla="*/ 0 h 1350962"/>
              <a:gd name="connsiteX0" fmla="*/ 0 w 6746875"/>
              <a:gd name="connsiteY0" fmla="*/ 271461 h 1350962"/>
              <a:gd name="connsiteX1" fmla="*/ 6746875 w 6746875"/>
              <a:gd name="connsiteY1" fmla="*/ 0 h 1350962"/>
              <a:gd name="connsiteX2" fmla="*/ 6746875 w 6746875"/>
              <a:gd name="connsiteY2" fmla="*/ 900432 h 1350962"/>
              <a:gd name="connsiteX3" fmla="*/ 5395913 w 6746875"/>
              <a:gd name="connsiteY3" fmla="*/ 1350961 h 1350962"/>
              <a:gd name="connsiteX4" fmla="*/ 0 w 6746875"/>
              <a:gd name="connsiteY4" fmla="*/ 1350962 h 1350962"/>
              <a:gd name="connsiteX5" fmla="*/ 0 w 6746875"/>
              <a:gd name="connsiteY5" fmla="*/ 271461 h 1350962"/>
              <a:gd name="connsiteX0" fmla="*/ 0 w 6746875"/>
              <a:gd name="connsiteY0" fmla="*/ 0 h 1079501"/>
              <a:gd name="connsiteX1" fmla="*/ 6746875 w 6746875"/>
              <a:gd name="connsiteY1" fmla="*/ 0 h 1079501"/>
              <a:gd name="connsiteX2" fmla="*/ 6746875 w 6746875"/>
              <a:gd name="connsiteY2" fmla="*/ 628971 h 1079501"/>
              <a:gd name="connsiteX3" fmla="*/ 5395913 w 6746875"/>
              <a:gd name="connsiteY3" fmla="*/ 1079500 h 1079501"/>
              <a:gd name="connsiteX4" fmla="*/ 0 w 6746875"/>
              <a:gd name="connsiteY4" fmla="*/ 1079501 h 1079501"/>
              <a:gd name="connsiteX5" fmla="*/ 0 w 6746875"/>
              <a:gd name="connsiteY5" fmla="*/ 0 h 1079501"/>
              <a:gd name="connsiteX0" fmla="*/ 0 w 7294446"/>
              <a:gd name="connsiteY0" fmla="*/ 0 h 1079501"/>
              <a:gd name="connsiteX1" fmla="*/ 7294446 w 7294446"/>
              <a:gd name="connsiteY1" fmla="*/ 0 h 1079501"/>
              <a:gd name="connsiteX2" fmla="*/ 7294446 w 7294446"/>
              <a:gd name="connsiteY2" fmla="*/ 628971 h 1079501"/>
              <a:gd name="connsiteX3" fmla="*/ 5943484 w 7294446"/>
              <a:gd name="connsiteY3" fmla="*/ 1079500 h 1079501"/>
              <a:gd name="connsiteX4" fmla="*/ 547571 w 7294446"/>
              <a:gd name="connsiteY4" fmla="*/ 1079501 h 1079501"/>
              <a:gd name="connsiteX5" fmla="*/ 0 w 7294446"/>
              <a:gd name="connsiteY5" fmla="*/ 0 h 1079501"/>
              <a:gd name="connsiteX0" fmla="*/ 0 w 7294446"/>
              <a:gd name="connsiteY0" fmla="*/ 0 h 1079501"/>
              <a:gd name="connsiteX1" fmla="*/ 7294446 w 7294446"/>
              <a:gd name="connsiteY1" fmla="*/ 0 h 1079501"/>
              <a:gd name="connsiteX2" fmla="*/ 7294446 w 7294446"/>
              <a:gd name="connsiteY2" fmla="*/ 628971 h 1079501"/>
              <a:gd name="connsiteX3" fmla="*/ 5943484 w 7294446"/>
              <a:gd name="connsiteY3" fmla="*/ 1079500 h 1079501"/>
              <a:gd name="connsiteX4" fmla="*/ 1 w 7294446"/>
              <a:gd name="connsiteY4" fmla="*/ 1079501 h 1079501"/>
              <a:gd name="connsiteX5" fmla="*/ 0 w 7294446"/>
              <a:gd name="connsiteY5" fmla="*/ 0 h 10795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94446" h="1079501">
                <a:moveTo>
                  <a:pt x="0" y="0"/>
                </a:moveTo>
                <a:lnTo>
                  <a:pt x="7294446" y="0"/>
                </a:lnTo>
                <a:lnTo>
                  <a:pt x="7294446" y="628971"/>
                </a:lnTo>
                <a:lnTo>
                  <a:pt x="5943484" y="1079500"/>
                </a:lnTo>
                <a:lnTo>
                  <a:pt x="1" y="1079501"/>
                </a:lnTo>
                <a:cubicBezTo>
                  <a:pt x="1" y="719667"/>
                  <a:pt x="0" y="359834"/>
                  <a:pt x="0" y="0"/>
                </a:cubicBezTo>
                <a:close/>
              </a:path>
            </a:pathLst>
          </a:custGeom>
          <a:solidFill>
            <a:srgbClr val="FFFFFF">
              <a:alpha val="80000"/>
            </a:srgbClr>
          </a:solidFill>
        </p:spPr>
        <p:txBody>
          <a:bodyPr vert="horz" lIns="0" tIns="0" rIns="0" bIns="0" rtlCol="0" anchor="ctr">
            <a:normAutofit/>
          </a:bodyPr>
          <a:lstStyle>
            <a:lvl1pPr marL="266700" indent="0" algn="l" defTabSz="864017" rtl="0" eaLnBrk="1" latinLnBrk="0" hangingPunct="1">
              <a:lnSpc>
                <a:spcPct val="100000"/>
              </a:lnSpc>
              <a:spcBef>
                <a:spcPct val="0"/>
              </a:spcBef>
              <a:buNone/>
              <a:defRPr lang="de-DE" sz="2000" b="1" kern="1200" cap="all" baseline="0" dirty="0" smtClean="0">
                <a:solidFill>
                  <a:srgbClr val="0075BE"/>
                </a:solidFill>
                <a:latin typeface="Arial" pitchFamily="34" charset="0"/>
                <a:ea typeface="+mj-ea"/>
                <a:cs typeface="Arial" pitchFamily="34" charset="0"/>
              </a:defRPr>
            </a:lvl1pPr>
          </a:lstStyle>
          <a:p>
            <a:pPr lvl="0"/>
            <a:r>
              <a:rPr kumimoji="0" lang="en-US" sz="2000" b="1" i="0" u="none" strike="noStrike" kern="1200" cap="all" spc="0" normalizeH="0" baseline="0" noProof="0" dirty="0">
                <a:ln>
                  <a:noFill/>
                </a:ln>
                <a:solidFill>
                  <a:srgbClr val="007EC2"/>
                </a:solidFill>
                <a:effectLst/>
                <a:uLnTx/>
                <a:uFillTx/>
              </a:rPr>
              <a:t>What is Document Navigator?</a:t>
            </a:r>
            <a:endParaRPr kumimoji="0" lang="en-US" sz="2000" b="0" i="0" u="none" strike="noStrike" kern="1200" cap="all" spc="0" normalizeH="0" baseline="0" noProof="0" dirty="0">
              <a:ln>
                <a:noFill/>
              </a:ln>
              <a:solidFill>
                <a:srgbClr val="007EC2"/>
              </a:solidFill>
              <a:effectLst/>
              <a:uLnTx/>
              <a:uFillTx/>
            </a:endParaRPr>
          </a:p>
        </p:txBody>
      </p:sp>
      <p:sp>
        <p:nvSpPr>
          <p:cNvPr id="10" name="Titel 2"/>
          <p:cNvSpPr txBox="1">
            <a:spLocks/>
          </p:cNvSpPr>
          <p:nvPr/>
        </p:nvSpPr>
        <p:spPr>
          <a:xfrm>
            <a:off x="188687" y="1409474"/>
            <a:ext cx="11333388" cy="4362905"/>
          </a:xfrm>
          <a:custGeom>
            <a:avLst/>
            <a:gdLst>
              <a:gd name="connsiteX0" fmla="*/ 0 w 7288213"/>
              <a:gd name="connsiteY0" fmla="*/ 0 h 1350963"/>
              <a:gd name="connsiteX1" fmla="*/ 7288213 w 7288213"/>
              <a:gd name="connsiteY1" fmla="*/ 0 h 1350963"/>
              <a:gd name="connsiteX2" fmla="*/ 7288213 w 7288213"/>
              <a:gd name="connsiteY2" fmla="*/ 1350963 h 1350963"/>
              <a:gd name="connsiteX3" fmla="*/ 0 w 7288213"/>
              <a:gd name="connsiteY3" fmla="*/ 1350963 h 1350963"/>
              <a:gd name="connsiteX4" fmla="*/ 0 w 7288213"/>
              <a:gd name="connsiteY4" fmla="*/ 0 h 1350963"/>
              <a:gd name="connsiteX0" fmla="*/ 0 w 7288213"/>
              <a:gd name="connsiteY0" fmla="*/ 0 h 1355771"/>
              <a:gd name="connsiteX1" fmla="*/ 7288213 w 7288213"/>
              <a:gd name="connsiteY1" fmla="*/ 0 h 1355771"/>
              <a:gd name="connsiteX2" fmla="*/ 7288213 w 7288213"/>
              <a:gd name="connsiteY2" fmla="*/ 1350963 h 1355771"/>
              <a:gd name="connsiteX3" fmla="*/ 6774873 w 7288213"/>
              <a:gd name="connsiteY3" fmla="*/ 1355771 h 1355771"/>
              <a:gd name="connsiteX4" fmla="*/ 0 w 7288213"/>
              <a:gd name="connsiteY4" fmla="*/ 1350963 h 1355771"/>
              <a:gd name="connsiteX5" fmla="*/ 0 w 7288213"/>
              <a:gd name="connsiteY5" fmla="*/ 0 h 1355771"/>
              <a:gd name="connsiteX0" fmla="*/ 0 w 7288213"/>
              <a:gd name="connsiteY0" fmla="*/ 0 h 1355771"/>
              <a:gd name="connsiteX1" fmla="*/ 7288213 w 7288213"/>
              <a:gd name="connsiteY1" fmla="*/ 0 h 1355771"/>
              <a:gd name="connsiteX2" fmla="*/ 7288213 w 7288213"/>
              <a:gd name="connsiteY2" fmla="*/ 1086556 h 1355771"/>
              <a:gd name="connsiteX3" fmla="*/ 6774873 w 7288213"/>
              <a:gd name="connsiteY3" fmla="*/ 1355771 h 1355771"/>
              <a:gd name="connsiteX4" fmla="*/ 0 w 7288213"/>
              <a:gd name="connsiteY4" fmla="*/ 1350963 h 1355771"/>
              <a:gd name="connsiteX5" fmla="*/ 0 w 7288213"/>
              <a:gd name="connsiteY5" fmla="*/ 0 h 1355771"/>
              <a:gd name="connsiteX0" fmla="*/ 0 w 7288213"/>
              <a:gd name="connsiteY0" fmla="*/ 0 h 1356431"/>
              <a:gd name="connsiteX1" fmla="*/ 7288213 w 7288213"/>
              <a:gd name="connsiteY1" fmla="*/ 0 h 1356431"/>
              <a:gd name="connsiteX2" fmla="*/ 7288213 w 7288213"/>
              <a:gd name="connsiteY2" fmla="*/ 1086556 h 1356431"/>
              <a:gd name="connsiteX3" fmla="*/ 6480175 w 7288213"/>
              <a:gd name="connsiteY3" fmla="*/ 1356431 h 1356431"/>
              <a:gd name="connsiteX4" fmla="*/ 0 w 7288213"/>
              <a:gd name="connsiteY4" fmla="*/ 1350963 h 1356431"/>
              <a:gd name="connsiteX5" fmla="*/ 0 w 7288213"/>
              <a:gd name="connsiteY5" fmla="*/ 0 h 1356431"/>
              <a:gd name="connsiteX0" fmla="*/ 0 w 7288213"/>
              <a:gd name="connsiteY0" fmla="*/ 0 h 1356431"/>
              <a:gd name="connsiteX1" fmla="*/ 7288213 w 7288213"/>
              <a:gd name="connsiteY1" fmla="*/ 0 h 1356431"/>
              <a:gd name="connsiteX2" fmla="*/ 7288213 w 7288213"/>
              <a:gd name="connsiteY2" fmla="*/ 1086556 h 1356431"/>
              <a:gd name="connsiteX3" fmla="*/ 5940425 w 7288213"/>
              <a:gd name="connsiteY3" fmla="*/ 1356431 h 1356431"/>
              <a:gd name="connsiteX4" fmla="*/ 0 w 7288213"/>
              <a:gd name="connsiteY4" fmla="*/ 1350963 h 1356431"/>
              <a:gd name="connsiteX5" fmla="*/ 0 w 7288213"/>
              <a:gd name="connsiteY5" fmla="*/ 0 h 1356431"/>
              <a:gd name="connsiteX0" fmla="*/ 0 w 7288213"/>
              <a:gd name="connsiteY0" fmla="*/ 0 h 1356431"/>
              <a:gd name="connsiteX1" fmla="*/ 7288213 w 7288213"/>
              <a:gd name="connsiteY1" fmla="*/ 0 h 1356431"/>
              <a:gd name="connsiteX2" fmla="*/ 7288213 w 7288213"/>
              <a:gd name="connsiteY2" fmla="*/ 815094 h 1356431"/>
              <a:gd name="connsiteX3" fmla="*/ 5940425 w 7288213"/>
              <a:gd name="connsiteY3" fmla="*/ 1356431 h 1356431"/>
              <a:gd name="connsiteX4" fmla="*/ 0 w 7288213"/>
              <a:gd name="connsiteY4" fmla="*/ 1350963 h 1356431"/>
              <a:gd name="connsiteX5" fmla="*/ 0 w 7288213"/>
              <a:gd name="connsiteY5" fmla="*/ 0 h 1356431"/>
              <a:gd name="connsiteX0" fmla="*/ 273050 w 7288213"/>
              <a:gd name="connsiteY0" fmla="*/ 5469 h 1356431"/>
              <a:gd name="connsiteX1" fmla="*/ 7288213 w 7288213"/>
              <a:gd name="connsiteY1" fmla="*/ 0 h 1356431"/>
              <a:gd name="connsiteX2" fmla="*/ 7288213 w 7288213"/>
              <a:gd name="connsiteY2" fmla="*/ 815094 h 1356431"/>
              <a:gd name="connsiteX3" fmla="*/ 5940425 w 7288213"/>
              <a:gd name="connsiteY3" fmla="*/ 1356431 h 1356431"/>
              <a:gd name="connsiteX4" fmla="*/ 0 w 7288213"/>
              <a:gd name="connsiteY4" fmla="*/ 1350963 h 1356431"/>
              <a:gd name="connsiteX5" fmla="*/ 273050 w 7288213"/>
              <a:gd name="connsiteY5" fmla="*/ 5469 h 1356431"/>
              <a:gd name="connsiteX0" fmla="*/ 0 w 7015163"/>
              <a:gd name="connsiteY0" fmla="*/ 5469 h 1356431"/>
              <a:gd name="connsiteX1" fmla="*/ 7015163 w 7015163"/>
              <a:gd name="connsiteY1" fmla="*/ 0 h 1356431"/>
              <a:gd name="connsiteX2" fmla="*/ 7015163 w 7015163"/>
              <a:gd name="connsiteY2" fmla="*/ 815094 h 1356431"/>
              <a:gd name="connsiteX3" fmla="*/ 5667375 w 7015163"/>
              <a:gd name="connsiteY3" fmla="*/ 1356431 h 1356431"/>
              <a:gd name="connsiteX4" fmla="*/ 0 w 7015163"/>
              <a:gd name="connsiteY4" fmla="*/ 1356431 h 1356431"/>
              <a:gd name="connsiteX5" fmla="*/ 0 w 7015163"/>
              <a:gd name="connsiteY5" fmla="*/ 5469 h 1356431"/>
              <a:gd name="connsiteX0" fmla="*/ 0 w 7015163"/>
              <a:gd name="connsiteY0" fmla="*/ 0 h 1350962"/>
              <a:gd name="connsiteX1" fmla="*/ 6746875 w 7015163"/>
              <a:gd name="connsiteY1" fmla="*/ 0 h 1350962"/>
              <a:gd name="connsiteX2" fmla="*/ 7015163 w 7015163"/>
              <a:gd name="connsiteY2" fmla="*/ 809625 h 1350962"/>
              <a:gd name="connsiteX3" fmla="*/ 5667375 w 7015163"/>
              <a:gd name="connsiteY3" fmla="*/ 1350962 h 1350962"/>
              <a:gd name="connsiteX4" fmla="*/ 0 w 7015163"/>
              <a:gd name="connsiteY4" fmla="*/ 1350962 h 1350962"/>
              <a:gd name="connsiteX5" fmla="*/ 0 w 7015163"/>
              <a:gd name="connsiteY5" fmla="*/ 0 h 1350962"/>
              <a:gd name="connsiteX0" fmla="*/ 0 w 6746875"/>
              <a:gd name="connsiteY0" fmla="*/ 0 h 1350962"/>
              <a:gd name="connsiteX1" fmla="*/ 6746875 w 6746875"/>
              <a:gd name="connsiteY1" fmla="*/ 0 h 1350962"/>
              <a:gd name="connsiteX2" fmla="*/ 6746875 w 6746875"/>
              <a:gd name="connsiteY2" fmla="*/ 809624 h 1350962"/>
              <a:gd name="connsiteX3" fmla="*/ 5667375 w 6746875"/>
              <a:gd name="connsiteY3" fmla="*/ 1350962 h 1350962"/>
              <a:gd name="connsiteX4" fmla="*/ 0 w 6746875"/>
              <a:gd name="connsiteY4" fmla="*/ 1350962 h 1350962"/>
              <a:gd name="connsiteX5" fmla="*/ 0 w 6746875"/>
              <a:gd name="connsiteY5" fmla="*/ 0 h 1350962"/>
              <a:gd name="connsiteX0" fmla="*/ 0 w 6746875"/>
              <a:gd name="connsiteY0" fmla="*/ 0 h 1350962"/>
              <a:gd name="connsiteX1" fmla="*/ 6746875 w 6746875"/>
              <a:gd name="connsiteY1" fmla="*/ 0 h 1350962"/>
              <a:gd name="connsiteX2" fmla="*/ 6746875 w 6746875"/>
              <a:gd name="connsiteY2" fmla="*/ 809624 h 1350962"/>
              <a:gd name="connsiteX3" fmla="*/ 5395913 w 6746875"/>
              <a:gd name="connsiteY3" fmla="*/ 1350961 h 1350962"/>
              <a:gd name="connsiteX4" fmla="*/ 0 w 6746875"/>
              <a:gd name="connsiteY4" fmla="*/ 1350962 h 1350962"/>
              <a:gd name="connsiteX5" fmla="*/ 0 w 6746875"/>
              <a:gd name="connsiteY5" fmla="*/ 0 h 1350962"/>
              <a:gd name="connsiteX0" fmla="*/ 0 w 6746875"/>
              <a:gd name="connsiteY0" fmla="*/ 0 h 1350962"/>
              <a:gd name="connsiteX1" fmla="*/ 6746875 w 6746875"/>
              <a:gd name="connsiteY1" fmla="*/ 0 h 1350962"/>
              <a:gd name="connsiteX2" fmla="*/ 6746875 w 6746875"/>
              <a:gd name="connsiteY2" fmla="*/ 900432 h 1350962"/>
              <a:gd name="connsiteX3" fmla="*/ 5395913 w 6746875"/>
              <a:gd name="connsiteY3" fmla="*/ 1350961 h 1350962"/>
              <a:gd name="connsiteX4" fmla="*/ 0 w 6746875"/>
              <a:gd name="connsiteY4" fmla="*/ 1350962 h 1350962"/>
              <a:gd name="connsiteX5" fmla="*/ 0 w 6746875"/>
              <a:gd name="connsiteY5" fmla="*/ 0 h 1350962"/>
              <a:gd name="connsiteX0" fmla="*/ 0 w 6746875"/>
              <a:gd name="connsiteY0" fmla="*/ 271461 h 1350962"/>
              <a:gd name="connsiteX1" fmla="*/ 6746875 w 6746875"/>
              <a:gd name="connsiteY1" fmla="*/ 0 h 1350962"/>
              <a:gd name="connsiteX2" fmla="*/ 6746875 w 6746875"/>
              <a:gd name="connsiteY2" fmla="*/ 900432 h 1350962"/>
              <a:gd name="connsiteX3" fmla="*/ 5395913 w 6746875"/>
              <a:gd name="connsiteY3" fmla="*/ 1350961 h 1350962"/>
              <a:gd name="connsiteX4" fmla="*/ 0 w 6746875"/>
              <a:gd name="connsiteY4" fmla="*/ 1350962 h 1350962"/>
              <a:gd name="connsiteX5" fmla="*/ 0 w 6746875"/>
              <a:gd name="connsiteY5" fmla="*/ 271461 h 1350962"/>
              <a:gd name="connsiteX0" fmla="*/ 0 w 6746875"/>
              <a:gd name="connsiteY0" fmla="*/ 0 h 1079501"/>
              <a:gd name="connsiteX1" fmla="*/ 6746875 w 6746875"/>
              <a:gd name="connsiteY1" fmla="*/ 0 h 1079501"/>
              <a:gd name="connsiteX2" fmla="*/ 6746875 w 6746875"/>
              <a:gd name="connsiteY2" fmla="*/ 628971 h 1079501"/>
              <a:gd name="connsiteX3" fmla="*/ 5395913 w 6746875"/>
              <a:gd name="connsiteY3" fmla="*/ 1079500 h 1079501"/>
              <a:gd name="connsiteX4" fmla="*/ 0 w 6746875"/>
              <a:gd name="connsiteY4" fmla="*/ 1079501 h 1079501"/>
              <a:gd name="connsiteX5" fmla="*/ 0 w 6746875"/>
              <a:gd name="connsiteY5" fmla="*/ 0 h 1079501"/>
              <a:gd name="connsiteX0" fmla="*/ 0 w 7294446"/>
              <a:gd name="connsiteY0" fmla="*/ 0 h 1079501"/>
              <a:gd name="connsiteX1" fmla="*/ 7294446 w 7294446"/>
              <a:gd name="connsiteY1" fmla="*/ 0 h 1079501"/>
              <a:gd name="connsiteX2" fmla="*/ 7294446 w 7294446"/>
              <a:gd name="connsiteY2" fmla="*/ 628971 h 1079501"/>
              <a:gd name="connsiteX3" fmla="*/ 5943484 w 7294446"/>
              <a:gd name="connsiteY3" fmla="*/ 1079500 h 1079501"/>
              <a:gd name="connsiteX4" fmla="*/ 547571 w 7294446"/>
              <a:gd name="connsiteY4" fmla="*/ 1079501 h 1079501"/>
              <a:gd name="connsiteX5" fmla="*/ 0 w 7294446"/>
              <a:gd name="connsiteY5" fmla="*/ 0 h 1079501"/>
              <a:gd name="connsiteX0" fmla="*/ 0 w 7294446"/>
              <a:gd name="connsiteY0" fmla="*/ 0 h 1079501"/>
              <a:gd name="connsiteX1" fmla="*/ 7294446 w 7294446"/>
              <a:gd name="connsiteY1" fmla="*/ 0 h 1079501"/>
              <a:gd name="connsiteX2" fmla="*/ 7294446 w 7294446"/>
              <a:gd name="connsiteY2" fmla="*/ 628971 h 1079501"/>
              <a:gd name="connsiteX3" fmla="*/ 5943484 w 7294446"/>
              <a:gd name="connsiteY3" fmla="*/ 1079500 h 1079501"/>
              <a:gd name="connsiteX4" fmla="*/ 1 w 7294446"/>
              <a:gd name="connsiteY4" fmla="*/ 1079501 h 1079501"/>
              <a:gd name="connsiteX5" fmla="*/ 0 w 7294446"/>
              <a:gd name="connsiteY5" fmla="*/ 0 h 1079501"/>
              <a:gd name="connsiteX0" fmla="*/ 0 w 7301073"/>
              <a:gd name="connsiteY0" fmla="*/ 0 h 1079501"/>
              <a:gd name="connsiteX1" fmla="*/ 7294446 w 7301073"/>
              <a:gd name="connsiteY1" fmla="*/ 0 h 1079501"/>
              <a:gd name="connsiteX2" fmla="*/ 7301073 w 7301073"/>
              <a:gd name="connsiteY2" fmla="*/ 870581 h 1079501"/>
              <a:gd name="connsiteX3" fmla="*/ 5943484 w 7301073"/>
              <a:gd name="connsiteY3" fmla="*/ 1079500 h 1079501"/>
              <a:gd name="connsiteX4" fmla="*/ 1 w 7301073"/>
              <a:gd name="connsiteY4" fmla="*/ 1079501 h 1079501"/>
              <a:gd name="connsiteX5" fmla="*/ 0 w 7301073"/>
              <a:gd name="connsiteY5" fmla="*/ 0 h 1079501"/>
              <a:gd name="connsiteX0" fmla="*/ 0 w 7301073"/>
              <a:gd name="connsiteY0" fmla="*/ 0 h 1079501"/>
              <a:gd name="connsiteX1" fmla="*/ 7294446 w 7301073"/>
              <a:gd name="connsiteY1" fmla="*/ 0 h 1079501"/>
              <a:gd name="connsiteX2" fmla="*/ 7301073 w 7301073"/>
              <a:gd name="connsiteY2" fmla="*/ 870581 h 1079501"/>
              <a:gd name="connsiteX3" fmla="*/ 6639307 w 7301073"/>
              <a:gd name="connsiteY3" fmla="*/ 1079500 h 1079501"/>
              <a:gd name="connsiteX4" fmla="*/ 1 w 7301073"/>
              <a:gd name="connsiteY4" fmla="*/ 1079501 h 1079501"/>
              <a:gd name="connsiteX5" fmla="*/ 0 w 7301073"/>
              <a:gd name="connsiteY5" fmla="*/ 0 h 10795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301073" h="1079501">
                <a:moveTo>
                  <a:pt x="0" y="0"/>
                </a:moveTo>
                <a:lnTo>
                  <a:pt x="7294446" y="0"/>
                </a:lnTo>
                <a:lnTo>
                  <a:pt x="7301073" y="870581"/>
                </a:lnTo>
                <a:lnTo>
                  <a:pt x="6639307" y="1079500"/>
                </a:lnTo>
                <a:lnTo>
                  <a:pt x="1" y="1079501"/>
                </a:lnTo>
                <a:cubicBezTo>
                  <a:pt x="1" y="719667"/>
                  <a:pt x="0" y="359834"/>
                  <a:pt x="0" y="0"/>
                </a:cubicBezTo>
                <a:close/>
              </a:path>
            </a:pathLst>
          </a:custGeom>
          <a:solidFill>
            <a:srgbClr val="FFFFFF">
              <a:alpha val="87059"/>
            </a:srgbClr>
          </a:solidFill>
          <a:ln>
            <a:noFill/>
          </a:ln>
        </p:spPr>
        <p:txBody>
          <a:bodyPr vert="horz" lIns="216000" tIns="252000" rIns="900000" bIns="0" rtlCol="0" anchor="t">
            <a:normAutofit/>
          </a:bodyPr>
          <a:lstStyle/>
          <a:p>
            <a:pPr marL="285750" indent="-285750">
              <a:buFont typeface="Arial" panose="020B0604020202020204" pitchFamily="34" charset="0"/>
              <a:buChar char="•"/>
            </a:pPr>
            <a:r>
              <a:rPr lang="fr-BE" sz="1800" b="1" dirty="0">
                <a:latin typeface="Arial" panose="020B0604020202020204" pitchFamily="34" charset="0"/>
                <a:cs typeface="Arial" panose="020B0604020202020204" pitchFamily="34" charset="0"/>
              </a:rPr>
              <a:t>C'est un middleware de capture de documents</a:t>
            </a:r>
            <a:br>
              <a:rPr lang="en-US" sz="1800" b="1" i="1" dirty="0">
                <a:latin typeface="Arial" panose="020B0604020202020204" pitchFamily="34" charset="0"/>
                <a:cs typeface="Arial" panose="020B0604020202020204" pitchFamily="34" charset="0"/>
              </a:rPr>
            </a:br>
            <a:endParaRPr lang="en-US" sz="1800" b="1" i="1"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800" b="1" i="1" dirty="0" err="1">
                <a:latin typeface="Arial" panose="020B0604020202020204" pitchFamily="34" charset="0"/>
                <a:cs typeface="Arial" panose="020B0604020202020204" pitchFamily="34" charset="0"/>
              </a:rPr>
              <a:t>C’est</a:t>
            </a:r>
            <a:r>
              <a:rPr lang="en-US" sz="1800" b="1" i="1" dirty="0">
                <a:latin typeface="Arial" panose="020B0604020202020204" pitchFamily="34" charset="0"/>
                <a:cs typeface="Arial" panose="020B0604020202020204" pitchFamily="34" charset="0"/>
              </a:rPr>
              <a:t> </a:t>
            </a:r>
            <a:r>
              <a:rPr lang="en-US" sz="1800" b="1" i="1" dirty="0" err="1">
                <a:latin typeface="Arial" panose="020B0604020202020204" pitchFamily="34" charset="0"/>
                <a:cs typeface="Arial" panose="020B0604020202020204" pitchFamily="34" charset="0"/>
              </a:rPr>
              <a:t>une</a:t>
            </a:r>
            <a:r>
              <a:rPr lang="en-US" sz="1800" b="1" i="1" dirty="0">
                <a:latin typeface="Arial" panose="020B0604020202020204" pitchFamily="34" charset="0"/>
                <a:cs typeface="Arial" panose="020B0604020202020204" pitchFamily="34" charset="0"/>
              </a:rPr>
              <a:t> </a:t>
            </a:r>
            <a:r>
              <a:rPr lang="en-US" sz="1800" b="1" i="1" dirty="0" err="1">
                <a:latin typeface="Arial" panose="020B0604020202020204" pitchFamily="34" charset="0"/>
                <a:cs typeface="Arial" panose="020B0604020202020204" pitchFamily="34" charset="0"/>
              </a:rPr>
              <a:t>passerelle</a:t>
            </a:r>
            <a:r>
              <a:rPr lang="en-US" sz="1800" b="1" i="1" dirty="0">
                <a:latin typeface="Arial" panose="020B0604020202020204" pitchFamily="34" charset="0"/>
                <a:cs typeface="Arial" panose="020B0604020202020204" pitchFamily="34" charset="0"/>
              </a:rPr>
              <a:t> entre les flux de documents </a:t>
            </a:r>
            <a:r>
              <a:rPr lang="en-US" sz="1800" b="1" i="1" dirty="0" err="1">
                <a:latin typeface="Arial" panose="020B0604020202020204" pitchFamily="34" charset="0"/>
                <a:cs typeface="Arial" panose="020B0604020202020204" pitchFamily="34" charset="0"/>
              </a:rPr>
              <a:t>papier</a:t>
            </a:r>
            <a:r>
              <a:rPr lang="en-US" sz="1800" b="1" i="1" dirty="0">
                <a:latin typeface="Arial" panose="020B0604020202020204" pitchFamily="34" charset="0"/>
                <a:cs typeface="Arial" panose="020B0604020202020204" pitchFamily="34" charset="0"/>
              </a:rPr>
              <a:t> et </a:t>
            </a:r>
            <a:r>
              <a:rPr lang="en-US" sz="1800" b="1" i="1" dirty="0" err="1">
                <a:latin typeface="Arial" panose="020B0604020202020204" pitchFamily="34" charset="0"/>
                <a:cs typeface="Arial" panose="020B0604020202020204" pitchFamily="34" charset="0"/>
              </a:rPr>
              <a:t>électroniques</a:t>
            </a:r>
            <a:br>
              <a:rPr lang="en-US" sz="1800" b="1" dirty="0">
                <a:latin typeface="Arial" panose="020B0604020202020204" pitchFamily="34" charset="0"/>
                <a:cs typeface="Arial" panose="020B0604020202020204" pitchFamily="34" charset="0"/>
              </a:rPr>
            </a:br>
            <a:endParaRPr lang="en-US" sz="1800" b="1"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fr-BE" sz="1800" b="1" dirty="0">
                <a:latin typeface="Arial" panose="020B0604020202020204" pitchFamily="34" charset="0"/>
                <a:cs typeface="Arial" panose="020B0604020202020204" pitchFamily="34" charset="0"/>
              </a:rPr>
              <a:t>Indépendant par rapport à la plate-forme - il ne vous enferme pas dans un système de documents spécifique, ni maintenant, ni à l'avenir. </a:t>
            </a:r>
            <a:br>
              <a:rPr lang="en-US" sz="1800" b="1" dirty="0">
                <a:latin typeface="Arial" panose="020B0604020202020204" pitchFamily="34" charset="0"/>
                <a:cs typeface="Arial" panose="020B0604020202020204" pitchFamily="34" charset="0"/>
              </a:rPr>
            </a:br>
            <a:endParaRPr lang="en-US" sz="1800" b="1"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fr-BE" sz="1800" b="1" dirty="0">
                <a:latin typeface="Arial" panose="020B0604020202020204" pitchFamily="34" charset="0"/>
                <a:cs typeface="Arial" panose="020B0604020202020204" pitchFamily="34" charset="0"/>
              </a:rPr>
              <a:t>S'intègre à vos solutions existantes de gestion des documents et des dossiers, ou à la structure des fichiers du serveur.</a:t>
            </a:r>
          </a:p>
          <a:p>
            <a:pPr marL="285750" indent="-285750">
              <a:buFont typeface="Arial" panose="020B0604020202020204" pitchFamily="34" charset="0"/>
              <a:buChar char="•"/>
            </a:pPr>
            <a:r>
              <a:rPr lang="fr-BE" sz="1800" b="1" dirty="0">
                <a:latin typeface="Arial" panose="020B0604020202020204" pitchFamily="34" charset="0"/>
                <a:cs typeface="Arial" panose="020B0604020202020204" pitchFamily="34" charset="0"/>
              </a:rPr>
              <a:t>Son travail consiste à numériser des données, à joindre des métadonnées, à effectuer des transformations et à les livrer à un système documentaire ou à un stockage de fichiers défini.</a:t>
            </a:r>
          </a:p>
          <a:p>
            <a:pPr marL="285750" indent="-285750">
              <a:buFont typeface="Arial" panose="020B0604020202020204" pitchFamily="34" charset="0"/>
              <a:buChar char="•"/>
            </a:pPr>
            <a:r>
              <a:rPr lang="fr-BE" sz="1800" b="1" dirty="0">
                <a:latin typeface="Arial" panose="020B0604020202020204" pitchFamily="34" charset="0"/>
                <a:cs typeface="Arial" panose="020B0604020202020204" pitchFamily="34" charset="0"/>
              </a:rPr>
              <a:t>Il convertit les fichiers dans un format interrogeable et peut extraire les données des zones (ou des zones) pour piloter automatiquement les processus métier et les workflows.</a:t>
            </a:r>
          </a:p>
        </p:txBody>
      </p:sp>
    </p:spTree>
    <p:extLst>
      <p:ext uri="{BB962C8B-B14F-4D97-AF65-F5344CB8AC3E}">
        <p14:creationId xmlns:p14="http://schemas.microsoft.com/office/powerpoint/2010/main" val="440389057"/>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par>
                                <p:cTn id="9" presetID="10" presetClass="entr" presetSubtype="0" fill="hold" nodeType="withEffect">
                                  <p:stCondLst>
                                    <p:cond delay="0"/>
                                  </p:stCondLst>
                                  <p:childTnLst>
                                    <p:set>
                                      <p:cBhvr>
                                        <p:cTn id="10" dur="1" fill="hold">
                                          <p:stCondLst>
                                            <p:cond delay="0"/>
                                          </p:stCondLst>
                                        </p:cTn>
                                        <p:tgtEl>
                                          <p:spTgt spid="10">
                                            <p:txEl>
                                              <p:pRg st="0" end="0"/>
                                            </p:txEl>
                                          </p:spTgt>
                                        </p:tgtEl>
                                        <p:attrNameLst>
                                          <p:attrName>style.visibility</p:attrName>
                                        </p:attrNameLst>
                                      </p:cBhvr>
                                      <p:to>
                                        <p:strVal val="visible"/>
                                      </p:to>
                                    </p:set>
                                    <p:animEffect transition="in" filter="fade">
                                      <p:cBhvr>
                                        <p:cTn id="11" dur="500"/>
                                        <p:tgtEl>
                                          <p:spTgt spid="10">
                                            <p:txEl>
                                              <p:pRg st="0" end="0"/>
                                            </p:txEl>
                                          </p:spTgt>
                                        </p:tgtEl>
                                      </p:cBhvr>
                                    </p:animEffect>
                                  </p:childTnLst>
                                </p:cTn>
                              </p:par>
                              <p:par>
                                <p:cTn id="12" presetID="10" presetClass="entr" presetSubtype="0" fill="hold" nodeType="withEffect">
                                  <p:stCondLst>
                                    <p:cond delay="0"/>
                                  </p:stCondLst>
                                  <p:childTnLst>
                                    <p:set>
                                      <p:cBhvr>
                                        <p:cTn id="13" dur="1" fill="hold">
                                          <p:stCondLst>
                                            <p:cond delay="0"/>
                                          </p:stCondLst>
                                        </p:cTn>
                                        <p:tgtEl>
                                          <p:spTgt spid="10">
                                            <p:txEl>
                                              <p:pRg st="1" end="1"/>
                                            </p:txEl>
                                          </p:spTgt>
                                        </p:tgtEl>
                                        <p:attrNameLst>
                                          <p:attrName>style.visibility</p:attrName>
                                        </p:attrNameLst>
                                      </p:cBhvr>
                                      <p:to>
                                        <p:strVal val="visible"/>
                                      </p:to>
                                    </p:set>
                                    <p:animEffect transition="in" filter="fade">
                                      <p:cBhvr>
                                        <p:cTn id="14" dur="500"/>
                                        <p:tgtEl>
                                          <p:spTgt spid="10">
                                            <p:txEl>
                                              <p:pRg st="1" end="1"/>
                                            </p:txEl>
                                          </p:spTgt>
                                        </p:tgtEl>
                                      </p:cBhvr>
                                    </p:animEffect>
                                  </p:childTnLst>
                                </p:cTn>
                              </p:par>
                              <p:par>
                                <p:cTn id="15" presetID="10" presetClass="entr" presetSubtype="0" fill="hold" nodeType="withEffect">
                                  <p:stCondLst>
                                    <p:cond delay="0"/>
                                  </p:stCondLst>
                                  <p:childTnLst>
                                    <p:set>
                                      <p:cBhvr>
                                        <p:cTn id="16" dur="1" fill="hold">
                                          <p:stCondLst>
                                            <p:cond delay="0"/>
                                          </p:stCondLst>
                                        </p:cTn>
                                        <p:tgtEl>
                                          <p:spTgt spid="10">
                                            <p:txEl>
                                              <p:pRg st="2" end="2"/>
                                            </p:txEl>
                                          </p:spTgt>
                                        </p:tgtEl>
                                        <p:attrNameLst>
                                          <p:attrName>style.visibility</p:attrName>
                                        </p:attrNameLst>
                                      </p:cBhvr>
                                      <p:to>
                                        <p:strVal val="visible"/>
                                      </p:to>
                                    </p:set>
                                    <p:animEffect transition="in" filter="fade">
                                      <p:cBhvr>
                                        <p:cTn id="17" dur="500"/>
                                        <p:tgtEl>
                                          <p:spTgt spid="10">
                                            <p:txEl>
                                              <p:pRg st="2" end="2"/>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10">
                                            <p:txEl>
                                              <p:pRg st="3" end="3"/>
                                            </p:txEl>
                                          </p:spTgt>
                                        </p:tgtEl>
                                        <p:attrNameLst>
                                          <p:attrName>style.visibility</p:attrName>
                                        </p:attrNameLst>
                                      </p:cBhvr>
                                      <p:to>
                                        <p:strVal val="visible"/>
                                      </p:to>
                                    </p:set>
                                    <p:animEffect transition="in" filter="fade">
                                      <p:cBhvr>
                                        <p:cTn id="20" dur="500"/>
                                        <p:tgtEl>
                                          <p:spTgt spid="10">
                                            <p:txEl>
                                              <p:pRg st="3" end="3"/>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10">
                                            <p:txEl>
                                              <p:pRg st="4" end="4"/>
                                            </p:txEl>
                                          </p:spTgt>
                                        </p:tgtEl>
                                        <p:attrNameLst>
                                          <p:attrName>style.visibility</p:attrName>
                                        </p:attrNameLst>
                                      </p:cBhvr>
                                      <p:to>
                                        <p:strVal val="visible"/>
                                      </p:to>
                                    </p:set>
                                    <p:animEffect transition="in" filter="fade">
                                      <p:cBhvr>
                                        <p:cTn id="23" dur="500"/>
                                        <p:tgtEl>
                                          <p:spTgt spid="1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err="1"/>
              <a:t>Pourquoi</a:t>
            </a:r>
            <a:r>
              <a:rPr lang="en-US" dirty="0"/>
              <a:t> </a:t>
            </a:r>
            <a:r>
              <a:rPr lang="en-US" dirty="0" err="1"/>
              <a:t>est-ce</a:t>
            </a:r>
            <a:r>
              <a:rPr lang="en-US" dirty="0"/>
              <a:t> </a:t>
            </a:r>
            <a:r>
              <a:rPr lang="en-US" dirty="0" err="1"/>
              <a:t>si</a:t>
            </a:r>
            <a:r>
              <a:rPr lang="en-US" dirty="0"/>
              <a:t> important.</a:t>
            </a:r>
          </a:p>
        </p:txBody>
      </p:sp>
      <p:sp>
        <p:nvSpPr>
          <p:cNvPr id="4" name="Rectangle 3"/>
          <p:cNvSpPr/>
          <p:nvPr/>
        </p:nvSpPr>
        <p:spPr>
          <a:xfrm>
            <a:off x="-82761" y="1495483"/>
            <a:ext cx="12414132" cy="5563174"/>
          </a:xfrm>
          <a:prstGeom prst="rec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sz="1350">
              <a:latin typeface="Segoe UI Light" panose="020B0502040204020203" pitchFamily="34" charset="0"/>
              <a:cs typeface="Segoe UI Light" panose="020B0502040204020203" pitchFamily="34" charset="0"/>
            </a:endParaRPr>
          </a:p>
        </p:txBody>
      </p:sp>
      <p:sp>
        <p:nvSpPr>
          <p:cNvPr id="5" name="Isosceles Triangle 4"/>
          <p:cNvSpPr/>
          <p:nvPr/>
        </p:nvSpPr>
        <p:spPr>
          <a:xfrm rot="10800000">
            <a:off x="10382362" y="3373206"/>
            <a:ext cx="354522" cy="385993"/>
          </a:xfrm>
          <a:prstGeom prst="triangle">
            <a:avLst/>
          </a:prstGeom>
          <a:solidFill>
            <a:schemeClr val="bg1"/>
          </a:solidFill>
          <a:ln>
            <a:noFill/>
          </a:ln>
          <a:effectLst/>
        </p:spPr>
        <p:style>
          <a:lnRef idx="1">
            <a:schemeClr val="accent3"/>
          </a:lnRef>
          <a:fillRef idx="3">
            <a:schemeClr val="accent3"/>
          </a:fillRef>
          <a:effectRef idx="2">
            <a:schemeClr val="accent3"/>
          </a:effectRef>
          <a:fontRef idx="minor">
            <a:schemeClr val="lt1"/>
          </a:fontRef>
        </p:style>
        <p:txBody>
          <a:bodyPr rtlCol="0" anchor="ctr"/>
          <a:lstStyle/>
          <a:p>
            <a:pPr algn="ctr"/>
            <a:endParaRPr lang="en-AU" sz="1350">
              <a:latin typeface="Segoe UI Light" panose="020B0502040204020203" pitchFamily="34" charset="0"/>
              <a:cs typeface="Segoe UI Light" panose="020B0502040204020203" pitchFamily="34" charset="0"/>
            </a:endParaRPr>
          </a:p>
        </p:txBody>
      </p:sp>
      <p:sp>
        <p:nvSpPr>
          <p:cNvPr id="6" name="TextBox 5"/>
          <p:cNvSpPr txBox="1"/>
          <p:nvPr/>
        </p:nvSpPr>
        <p:spPr>
          <a:xfrm>
            <a:off x="391345" y="3874711"/>
            <a:ext cx="2012464" cy="1107867"/>
          </a:xfrm>
          <a:prstGeom prst="rect">
            <a:avLst/>
          </a:prstGeom>
          <a:noFill/>
        </p:spPr>
        <p:txBody>
          <a:bodyPr wrap="square" rtlCol="0">
            <a:spAutoFit/>
          </a:bodyPr>
          <a:lstStyle/>
          <a:p>
            <a:r>
              <a:rPr lang="en-AU" sz="6599">
                <a:solidFill>
                  <a:schemeClr val="bg1"/>
                </a:solidFill>
                <a:latin typeface="Segoe UI Light" panose="020B0502040204020203" pitchFamily="34" charset="0"/>
                <a:ea typeface="Arial Unicode MS" panose="020B0604020202020204" pitchFamily="34" charset="-128"/>
                <a:cs typeface="Segoe UI Light" panose="020B0502040204020203" pitchFamily="34" charset="0"/>
              </a:rPr>
              <a:t>44%</a:t>
            </a:r>
          </a:p>
        </p:txBody>
      </p:sp>
      <p:sp>
        <p:nvSpPr>
          <p:cNvPr id="7" name="Isosceles Triangle 6"/>
          <p:cNvSpPr/>
          <p:nvPr/>
        </p:nvSpPr>
        <p:spPr>
          <a:xfrm rot="10800000">
            <a:off x="1220314" y="3373206"/>
            <a:ext cx="354522" cy="385993"/>
          </a:xfrm>
          <a:prstGeom prst="triangle">
            <a:avLst/>
          </a:prstGeom>
          <a:solidFill>
            <a:schemeClr val="bg1"/>
          </a:solidFill>
          <a:ln>
            <a:noFill/>
          </a:ln>
          <a:effectLst/>
        </p:spPr>
        <p:style>
          <a:lnRef idx="1">
            <a:schemeClr val="accent3"/>
          </a:lnRef>
          <a:fillRef idx="3">
            <a:schemeClr val="accent3"/>
          </a:fillRef>
          <a:effectRef idx="2">
            <a:schemeClr val="accent3"/>
          </a:effectRef>
          <a:fontRef idx="minor">
            <a:schemeClr val="lt1"/>
          </a:fontRef>
        </p:style>
        <p:txBody>
          <a:bodyPr rtlCol="0" anchor="ctr"/>
          <a:lstStyle/>
          <a:p>
            <a:pPr algn="ctr"/>
            <a:endParaRPr lang="en-AU" sz="1350">
              <a:latin typeface="Segoe UI Light" panose="020B0502040204020203" pitchFamily="34" charset="0"/>
              <a:cs typeface="Segoe UI Light" panose="020B0502040204020203" pitchFamily="34" charset="0"/>
            </a:endParaRPr>
          </a:p>
        </p:txBody>
      </p:sp>
      <p:cxnSp>
        <p:nvCxnSpPr>
          <p:cNvPr id="8" name="Straight Connector 7"/>
          <p:cNvCxnSpPr/>
          <p:nvPr/>
        </p:nvCxnSpPr>
        <p:spPr>
          <a:xfrm>
            <a:off x="2775423" y="2386276"/>
            <a:ext cx="0" cy="3698872"/>
          </a:xfrm>
          <a:prstGeom prst="line">
            <a:avLst/>
          </a:prstGeom>
          <a:ln w="38100">
            <a:solidFill>
              <a:schemeClr val="bg1"/>
            </a:solidFill>
          </a:ln>
        </p:spPr>
        <p:style>
          <a:lnRef idx="2">
            <a:schemeClr val="accent1"/>
          </a:lnRef>
          <a:fillRef idx="0">
            <a:schemeClr val="accent1"/>
          </a:fillRef>
          <a:effectRef idx="1">
            <a:schemeClr val="accent1"/>
          </a:effectRef>
          <a:fontRef idx="minor">
            <a:schemeClr val="tx1"/>
          </a:fontRef>
        </p:style>
      </p:cxnSp>
      <p:sp>
        <p:nvSpPr>
          <p:cNvPr id="9" name="TextBox 8"/>
          <p:cNvSpPr txBox="1"/>
          <p:nvPr/>
        </p:nvSpPr>
        <p:spPr>
          <a:xfrm>
            <a:off x="235455" y="4916302"/>
            <a:ext cx="2315876" cy="877163"/>
          </a:xfrm>
          <a:prstGeom prst="rect">
            <a:avLst/>
          </a:prstGeom>
          <a:noFill/>
        </p:spPr>
        <p:txBody>
          <a:bodyPr wrap="square" rtlCol="0">
            <a:spAutoFit/>
          </a:bodyPr>
          <a:lstStyle/>
          <a:p>
            <a:pPr algn="ctr"/>
            <a:r>
              <a:rPr lang="fr-BE" dirty="0">
                <a:solidFill>
                  <a:schemeClr val="bg1"/>
                </a:solidFill>
                <a:latin typeface="Segoe UI Light" panose="020B0502040204020203" pitchFamily="34" charset="0"/>
                <a:ea typeface="Arial Unicode MS" panose="020B0604020202020204" pitchFamily="34" charset="-128"/>
                <a:cs typeface="Segoe UI Light" panose="020B0502040204020203" pitchFamily="34" charset="0"/>
              </a:rPr>
              <a:t>Factures entrantes reçues par voie électronique</a:t>
            </a:r>
          </a:p>
        </p:txBody>
      </p:sp>
      <p:sp>
        <p:nvSpPr>
          <p:cNvPr id="10" name="TextBox 9"/>
          <p:cNvSpPr txBox="1"/>
          <p:nvPr/>
        </p:nvSpPr>
        <p:spPr>
          <a:xfrm>
            <a:off x="3261995" y="3874711"/>
            <a:ext cx="2012464" cy="1107867"/>
          </a:xfrm>
          <a:prstGeom prst="rect">
            <a:avLst/>
          </a:prstGeom>
          <a:noFill/>
        </p:spPr>
        <p:txBody>
          <a:bodyPr wrap="square" rtlCol="0">
            <a:spAutoFit/>
          </a:bodyPr>
          <a:lstStyle/>
          <a:p>
            <a:r>
              <a:rPr lang="en-AU" sz="6599">
                <a:solidFill>
                  <a:schemeClr val="bg1"/>
                </a:solidFill>
                <a:latin typeface="Segoe UI Light" panose="020B0502040204020203" pitchFamily="34" charset="0"/>
                <a:ea typeface="Arial Unicode MS" panose="020B0604020202020204" pitchFamily="34" charset="-128"/>
                <a:cs typeface="Segoe UI Light" panose="020B0502040204020203" pitchFamily="34" charset="0"/>
              </a:rPr>
              <a:t>60%</a:t>
            </a:r>
          </a:p>
        </p:txBody>
      </p:sp>
      <p:sp>
        <p:nvSpPr>
          <p:cNvPr id="11" name="Isosceles Triangle 10"/>
          <p:cNvSpPr/>
          <p:nvPr/>
        </p:nvSpPr>
        <p:spPr>
          <a:xfrm rot="10800000">
            <a:off x="4090964" y="3373206"/>
            <a:ext cx="354522" cy="385993"/>
          </a:xfrm>
          <a:prstGeom prst="triangle">
            <a:avLst/>
          </a:prstGeom>
          <a:solidFill>
            <a:schemeClr val="bg1"/>
          </a:solidFill>
          <a:ln>
            <a:noFill/>
          </a:ln>
          <a:effectLst/>
        </p:spPr>
        <p:style>
          <a:lnRef idx="1">
            <a:schemeClr val="accent3"/>
          </a:lnRef>
          <a:fillRef idx="3">
            <a:schemeClr val="accent3"/>
          </a:fillRef>
          <a:effectRef idx="2">
            <a:schemeClr val="accent3"/>
          </a:effectRef>
          <a:fontRef idx="minor">
            <a:schemeClr val="lt1"/>
          </a:fontRef>
        </p:style>
        <p:txBody>
          <a:bodyPr rtlCol="0" anchor="ctr"/>
          <a:lstStyle/>
          <a:p>
            <a:pPr algn="ctr"/>
            <a:endParaRPr lang="en-AU" sz="1350">
              <a:latin typeface="Segoe UI Light" panose="020B0502040204020203" pitchFamily="34" charset="0"/>
              <a:cs typeface="Segoe UI Light" panose="020B0502040204020203" pitchFamily="34" charset="0"/>
            </a:endParaRPr>
          </a:p>
        </p:txBody>
      </p:sp>
      <p:cxnSp>
        <p:nvCxnSpPr>
          <p:cNvPr id="12" name="Straight Connector 11"/>
          <p:cNvCxnSpPr/>
          <p:nvPr/>
        </p:nvCxnSpPr>
        <p:spPr>
          <a:xfrm>
            <a:off x="5710526" y="2386276"/>
            <a:ext cx="0" cy="3698872"/>
          </a:xfrm>
          <a:prstGeom prst="line">
            <a:avLst/>
          </a:prstGeom>
          <a:ln w="38100">
            <a:solidFill>
              <a:schemeClr val="bg1"/>
            </a:solidFill>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2895808" y="4916302"/>
            <a:ext cx="2716266" cy="877163"/>
          </a:xfrm>
          <a:prstGeom prst="rect">
            <a:avLst/>
          </a:prstGeom>
          <a:noFill/>
        </p:spPr>
        <p:txBody>
          <a:bodyPr wrap="square" rtlCol="0">
            <a:spAutoFit/>
          </a:bodyPr>
          <a:lstStyle/>
          <a:p>
            <a:pPr algn="ctr"/>
            <a:r>
              <a:rPr lang="fr-BE" dirty="0">
                <a:solidFill>
                  <a:schemeClr val="bg1"/>
                </a:solidFill>
                <a:latin typeface="Segoe UI Light" panose="020B0502040204020203" pitchFamily="34" charset="0"/>
                <a:ea typeface="Arial Unicode MS" panose="020B0604020202020204" pitchFamily="34" charset="-128"/>
                <a:cs typeface="Segoe UI Light" panose="020B0502040204020203" pitchFamily="34" charset="0"/>
              </a:rPr>
              <a:t>Factures électroniques qui doivent être imprimées pour les workflows manuels</a:t>
            </a:r>
            <a:endParaRPr lang="en-AU" dirty="0">
              <a:solidFill>
                <a:schemeClr val="bg1"/>
              </a:solidFill>
              <a:latin typeface="Segoe UI Light" panose="020B0502040204020203" pitchFamily="34" charset="0"/>
              <a:ea typeface="Arial Unicode MS" panose="020B0604020202020204" pitchFamily="34" charset="-128"/>
              <a:cs typeface="Segoe UI Light" panose="020B0502040204020203" pitchFamily="34" charset="0"/>
            </a:endParaRPr>
          </a:p>
        </p:txBody>
      </p:sp>
      <p:sp>
        <p:nvSpPr>
          <p:cNvPr id="14" name="Oval 13"/>
          <p:cNvSpPr/>
          <p:nvPr/>
        </p:nvSpPr>
        <p:spPr>
          <a:xfrm>
            <a:off x="895079" y="2561204"/>
            <a:ext cx="1004998" cy="1004998"/>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sz="1350">
              <a:latin typeface="Segoe UI Light" panose="020B0502040204020203" pitchFamily="34" charset="0"/>
              <a:cs typeface="Segoe UI Light" panose="020B0502040204020203" pitchFamily="34" charset="0"/>
            </a:endParaRPr>
          </a:p>
        </p:txBody>
      </p:sp>
      <p:pic>
        <p:nvPicPr>
          <p:cNvPr id="15" name="Picture 2" descr="C:\Temp\Document.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34194" y="2773156"/>
            <a:ext cx="518397" cy="518397"/>
          </a:xfrm>
          <a:prstGeom prst="rect">
            <a:avLst/>
          </a:prstGeom>
          <a:noFill/>
          <a:extLst>
            <a:ext uri="{909E8E84-426E-40DD-AFC4-6F175D3DCCD1}">
              <a14:hiddenFill xmlns:a14="http://schemas.microsoft.com/office/drawing/2010/main">
                <a:solidFill>
                  <a:srgbClr val="FFFFFF"/>
                </a:solidFill>
              </a14:hiddenFill>
            </a:ext>
          </a:extLst>
        </p:spPr>
      </p:pic>
      <p:sp>
        <p:nvSpPr>
          <p:cNvPr id="16" name="Oval 15"/>
          <p:cNvSpPr/>
          <p:nvPr/>
        </p:nvSpPr>
        <p:spPr>
          <a:xfrm>
            <a:off x="3765728" y="2561204"/>
            <a:ext cx="1004998" cy="1004998"/>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sz="1350">
              <a:latin typeface="Segoe UI Light" panose="020B0502040204020203" pitchFamily="34" charset="0"/>
              <a:cs typeface="Segoe UI Light" panose="020B0502040204020203" pitchFamily="34" charset="0"/>
            </a:endParaRPr>
          </a:p>
        </p:txBody>
      </p:sp>
      <p:pic>
        <p:nvPicPr>
          <p:cNvPr id="17" name="Picture 3" descr="C:\Temp\printer.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96792" y="2779267"/>
            <a:ext cx="534504" cy="534504"/>
          </a:xfrm>
          <a:prstGeom prst="rect">
            <a:avLst/>
          </a:prstGeom>
          <a:noFill/>
          <a:extLst>
            <a:ext uri="{909E8E84-426E-40DD-AFC4-6F175D3DCCD1}">
              <a14:hiddenFill xmlns:a14="http://schemas.microsoft.com/office/drawing/2010/main">
                <a:solidFill>
                  <a:srgbClr val="FFFFFF"/>
                </a:solidFill>
              </a14:hiddenFill>
            </a:ext>
          </a:extLst>
        </p:spPr>
      </p:pic>
      <p:sp>
        <p:nvSpPr>
          <p:cNvPr id="18" name="TextBox 17"/>
          <p:cNvSpPr txBox="1"/>
          <p:nvPr/>
        </p:nvSpPr>
        <p:spPr>
          <a:xfrm>
            <a:off x="6384796" y="3874711"/>
            <a:ext cx="2012464" cy="1107867"/>
          </a:xfrm>
          <a:prstGeom prst="rect">
            <a:avLst/>
          </a:prstGeom>
          <a:noFill/>
        </p:spPr>
        <p:txBody>
          <a:bodyPr wrap="square" rtlCol="0">
            <a:spAutoFit/>
          </a:bodyPr>
          <a:lstStyle/>
          <a:p>
            <a:r>
              <a:rPr lang="en-AU" sz="6599">
                <a:solidFill>
                  <a:schemeClr val="bg1"/>
                </a:solidFill>
                <a:latin typeface="Segoe UI Light" panose="020B0502040204020203" pitchFamily="34" charset="0"/>
                <a:ea typeface="Arial Unicode MS" panose="020B0604020202020204" pitchFamily="34" charset="-128"/>
                <a:cs typeface="Segoe UI Light" panose="020B0502040204020203" pitchFamily="34" charset="0"/>
              </a:rPr>
              <a:t>68%</a:t>
            </a:r>
          </a:p>
        </p:txBody>
      </p:sp>
      <p:sp>
        <p:nvSpPr>
          <p:cNvPr id="19" name="Isosceles Triangle 18"/>
          <p:cNvSpPr/>
          <p:nvPr/>
        </p:nvSpPr>
        <p:spPr>
          <a:xfrm rot="10800000">
            <a:off x="7213765" y="3373206"/>
            <a:ext cx="354522" cy="385993"/>
          </a:xfrm>
          <a:prstGeom prst="triangle">
            <a:avLst/>
          </a:prstGeom>
          <a:solidFill>
            <a:schemeClr val="bg1"/>
          </a:solidFill>
          <a:ln>
            <a:noFill/>
          </a:ln>
          <a:effectLst/>
        </p:spPr>
        <p:style>
          <a:lnRef idx="1">
            <a:schemeClr val="accent3"/>
          </a:lnRef>
          <a:fillRef idx="3">
            <a:schemeClr val="accent3"/>
          </a:fillRef>
          <a:effectRef idx="2">
            <a:schemeClr val="accent3"/>
          </a:effectRef>
          <a:fontRef idx="minor">
            <a:schemeClr val="lt1"/>
          </a:fontRef>
        </p:style>
        <p:txBody>
          <a:bodyPr rtlCol="0" anchor="ctr"/>
          <a:lstStyle/>
          <a:p>
            <a:pPr algn="ctr"/>
            <a:endParaRPr lang="en-AU" sz="1350">
              <a:latin typeface="Segoe UI Light" panose="020B0502040204020203" pitchFamily="34" charset="0"/>
              <a:cs typeface="Segoe UI Light" panose="020B0502040204020203" pitchFamily="34" charset="0"/>
            </a:endParaRPr>
          </a:p>
        </p:txBody>
      </p:sp>
      <p:cxnSp>
        <p:nvCxnSpPr>
          <p:cNvPr id="20" name="Straight Connector 19"/>
          <p:cNvCxnSpPr/>
          <p:nvPr/>
        </p:nvCxnSpPr>
        <p:spPr>
          <a:xfrm>
            <a:off x="8975936" y="2386276"/>
            <a:ext cx="0" cy="3698872"/>
          </a:xfrm>
          <a:prstGeom prst="line">
            <a:avLst/>
          </a:prstGeom>
          <a:ln w="38100">
            <a:solidFill>
              <a:schemeClr val="bg1"/>
            </a:solidFill>
          </a:ln>
        </p:spPr>
        <p:style>
          <a:lnRef idx="2">
            <a:schemeClr val="accent1"/>
          </a:lnRef>
          <a:fillRef idx="0">
            <a:schemeClr val="accent1"/>
          </a:fillRef>
          <a:effectRef idx="1">
            <a:schemeClr val="accent1"/>
          </a:effectRef>
          <a:fontRef idx="minor">
            <a:schemeClr val="tx1"/>
          </a:fontRef>
        </p:style>
      </p:cxnSp>
      <p:sp>
        <p:nvSpPr>
          <p:cNvPr id="21" name="TextBox 20"/>
          <p:cNvSpPr txBox="1"/>
          <p:nvPr/>
        </p:nvSpPr>
        <p:spPr>
          <a:xfrm>
            <a:off x="6027814" y="4916302"/>
            <a:ext cx="2659556" cy="877163"/>
          </a:xfrm>
          <a:prstGeom prst="rect">
            <a:avLst/>
          </a:prstGeom>
          <a:noFill/>
        </p:spPr>
        <p:txBody>
          <a:bodyPr wrap="square" rtlCol="0">
            <a:spAutoFit/>
          </a:bodyPr>
          <a:lstStyle/>
          <a:p>
            <a:pPr algn="ctr"/>
            <a:r>
              <a:rPr lang="fr-BE" dirty="0">
                <a:solidFill>
                  <a:schemeClr val="bg1"/>
                </a:solidFill>
                <a:latin typeface="Segoe UI Light" panose="020B0502040204020203" pitchFamily="34" charset="0"/>
                <a:ea typeface="Arial Unicode MS" panose="020B0604020202020204" pitchFamily="34" charset="-128"/>
                <a:cs typeface="Segoe UI Light" panose="020B0502040204020203" pitchFamily="34" charset="0"/>
              </a:rPr>
              <a:t>Les entreprises qui pensent que les données papier évoluent trop lentement</a:t>
            </a:r>
            <a:endParaRPr lang="en-AU" dirty="0">
              <a:solidFill>
                <a:schemeClr val="bg1"/>
              </a:solidFill>
              <a:latin typeface="Segoe UI Light" panose="020B0502040204020203" pitchFamily="34" charset="0"/>
              <a:ea typeface="Arial Unicode MS" panose="020B0604020202020204" pitchFamily="34" charset="-128"/>
              <a:cs typeface="Segoe UI Light" panose="020B0502040204020203" pitchFamily="34" charset="0"/>
            </a:endParaRPr>
          </a:p>
        </p:txBody>
      </p:sp>
      <p:sp>
        <p:nvSpPr>
          <p:cNvPr id="22" name="Oval 21"/>
          <p:cNvSpPr/>
          <p:nvPr/>
        </p:nvSpPr>
        <p:spPr>
          <a:xfrm>
            <a:off x="6888529" y="2561204"/>
            <a:ext cx="1004998" cy="1004998"/>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sz="1350">
              <a:latin typeface="Segoe UI Light" panose="020B0502040204020203" pitchFamily="34" charset="0"/>
              <a:cs typeface="Segoe UI Light" panose="020B0502040204020203" pitchFamily="34" charset="0"/>
            </a:endParaRPr>
          </a:p>
        </p:txBody>
      </p:sp>
      <p:pic>
        <p:nvPicPr>
          <p:cNvPr id="23" name="Picture 4" descr="C:\Temp\snail.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061798" y="2703125"/>
            <a:ext cx="658459" cy="658459"/>
          </a:xfrm>
          <a:prstGeom prst="rect">
            <a:avLst/>
          </a:prstGeom>
          <a:noFill/>
          <a:extLst>
            <a:ext uri="{909E8E84-426E-40DD-AFC4-6F175D3DCCD1}">
              <a14:hiddenFill xmlns:a14="http://schemas.microsoft.com/office/drawing/2010/main">
                <a:solidFill>
                  <a:srgbClr val="FFFFFF"/>
                </a:solidFill>
              </a14:hiddenFill>
            </a:ext>
          </a:extLst>
        </p:spPr>
      </p:pic>
      <p:sp>
        <p:nvSpPr>
          <p:cNvPr id="24" name="TextBox 23"/>
          <p:cNvSpPr txBox="1"/>
          <p:nvPr/>
        </p:nvSpPr>
        <p:spPr>
          <a:xfrm>
            <a:off x="9553391" y="3874711"/>
            <a:ext cx="2012464" cy="1107867"/>
          </a:xfrm>
          <a:prstGeom prst="rect">
            <a:avLst/>
          </a:prstGeom>
          <a:noFill/>
        </p:spPr>
        <p:txBody>
          <a:bodyPr wrap="square" rtlCol="0">
            <a:spAutoFit/>
          </a:bodyPr>
          <a:lstStyle/>
          <a:p>
            <a:r>
              <a:rPr lang="en-AU" sz="6599">
                <a:solidFill>
                  <a:schemeClr val="bg1"/>
                </a:solidFill>
                <a:latin typeface="Segoe UI Light" panose="020B0502040204020203" pitchFamily="34" charset="0"/>
                <a:ea typeface="Arial Unicode MS" panose="020B0604020202020204" pitchFamily="34" charset="-128"/>
                <a:cs typeface="Segoe UI Light" panose="020B0502040204020203" pitchFamily="34" charset="0"/>
              </a:rPr>
              <a:t>46%</a:t>
            </a:r>
          </a:p>
        </p:txBody>
      </p:sp>
      <p:sp>
        <p:nvSpPr>
          <p:cNvPr id="25" name="TextBox 24"/>
          <p:cNvSpPr txBox="1"/>
          <p:nvPr/>
        </p:nvSpPr>
        <p:spPr>
          <a:xfrm>
            <a:off x="9196410" y="4916302"/>
            <a:ext cx="2718058" cy="1138773"/>
          </a:xfrm>
          <a:prstGeom prst="rect">
            <a:avLst/>
          </a:prstGeom>
          <a:noFill/>
        </p:spPr>
        <p:txBody>
          <a:bodyPr wrap="square" rtlCol="0">
            <a:spAutoFit/>
          </a:bodyPr>
          <a:lstStyle/>
          <a:p>
            <a:pPr algn="ctr"/>
            <a:r>
              <a:rPr lang="fr-BE" dirty="0">
                <a:solidFill>
                  <a:schemeClr val="bg1"/>
                </a:solidFill>
                <a:latin typeface="Segoe UI Light" panose="020B0502040204020203" pitchFamily="34" charset="0"/>
                <a:ea typeface="Arial Unicode MS" panose="020B0604020202020204" pitchFamily="34" charset="-128"/>
                <a:cs typeface="Segoe UI Light" panose="020B0502040204020203" pitchFamily="34" charset="0"/>
              </a:rPr>
              <a:t>Les entreprises qui pensent que l'élimination du papier augmentera leur productivité</a:t>
            </a:r>
          </a:p>
        </p:txBody>
      </p:sp>
      <p:sp>
        <p:nvSpPr>
          <p:cNvPr id="26" name="Oval 25"/>
          <p:cNvSpPr/>
          <p:nvPr/>
        </p:nvSpPr>
        <p:spPr>
          <a:xfrm>
            <a:off x="10057124" y="2561204"/>
            <a:ext cx="1004998" cy="1004998"/>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sz="1350">
              <a:latin typeface="Segoe UI Light" panose="020B0502040204020203" pitchFamily="34" charset="0"/>
              <a:cs typeface="Segoe UI Light" panose="020B0502040204020203" pitchFamily="34" charset="0"/>
            </a:endParaRPr>
          </a:p>
        </p:txBody>
      </p:sp>
      <p:pic>
        <p:nvPicPr>
          <p:cNvPr id="27" name="Picture 2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233196" y="2737065"/>
            <a:ext cx="637777" cy="637777"/>
          </a:xfrm>
          <a:prstGeom prst="rect">
            <a:avLst/>
          </a:prstGeom>
        </p:spPr>
      </p:pic>
    </p:spTree>
    <p:extLst>
      <p:ext uri="{BB962C8B-B14F-4D97-AF65-F5344CB8AC3E}">
        <p14:creationId xmlns:p14="http://schemas.microsoft.com/office/powerpoint/2010/main" val="1998614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anim calcmode="lin" valueType="num">
                                      <p:cBhvr additive="base">
                                        <p:cTn id="15" dur="500" fill="hold"/>
                                        <p:tgtEl>
                                          <p:spTgt spid="14"/>
                                        </p:tgtEl>
                                        <p:attrNameLst>
                                          <p:attrName>ppt_x</p:attrName>
                                        </p:attrNameLst>
                                      </p:cBhvr>
                                      <p:tavLst>
                                        <p:tav tm="0">
                                          <p:val>
                                            <p:strVal val="#ppt_x"/>
                                          </p:val>
                                        </p:tav>
                                        <p:tav tm="100000">
                                          <p:val>
                                            <p:strVal val="#ppt_x"/>
                                          </p:val>
                                        </p:tav>
                                      </p:tavLst>
                                    </p:anim>
                                    <p:anim calcmode="lin" valueType="num">
                                      <p:cBhvr additive="base">
                                        <p:cTn id="16" dur="500" fill="hold"/>
                                        <p:tgtEl>
                                          <p:spTgt spid="14"/>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5"/>
                                        </p:tgtEl>
                                        <p:attrNameLst>
                                          <p:attrName>style.visibility</p:attrName>
                                        </p:attrNameLst>
                                      </p:cBhvr>
                                      <p:to>
                                        <p:strVal val="visible"/>
                                      </p:to>
                                    </p:set>
                                    <p:anim calcmode="lin" valueType="num">
                                      <p:cBhvr additive="base">
                                        <p:cTn id="19" dur="500" fill="hold"/>
                                        <p:tgtEl>
                                          <p:spTgt spid="15"/>
                                        </p:tgtEl>
                                        <p:attrNameLst>
                                          <p:attrName>ppt_x</p:attrName>
                                        </p:attrNameLst>
                                      </p:cBhvr>
                                      <p:tavLst>
                                        <p:tav tm="0">
                                          <p:val>
                                            <p:strVal val="#ppt_x"/>
                                          </p:val>
                                        </p:tav>
                                        <p:tav tm="100000">
                                          <p:val>
                                            <p:strVal val="#ppt_x"/>
                                          </p:val>
                                        </p:tav>
                                      </p:tavLst>
                                    </p:anim>
                                    <p:anim calcmode="lin" valueType="num">
                                      <p:cBhvr additive="base">
                                        <p:cTn id="20" dur="500" fill="hold"/>
                                        <p:tgtEl>
                                          <p:spTgt spid="15"/>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9"/>
                                        </p:tgtEl>
                                        <p:attrNameLst>
                                          <p:attrName>style.visibility</p:attrName>
                                        </p:attrNameLst>
                                      </p:cBhvr>
                                      <p:to>
                                        <p:strVal val="visible"/>
                                      </p:to>
                                    </p:set>
                                    <p:anim calcmode="lin" valueType="num">
                                      <p:cBhvr additive="base">
                                        <p:cTn id="23" dur="500" fill="hold"/>
                                        <p:tgtEl>
                                          <p:spTgt spid="9"/>
                                        </p:tgtEl>
                                        <p:attrNameLst>
                                          <p:attrName>ppt_x</p:attrName>
                                        </p:attrNameLst>
                                      </p:cBhvr>
                                      <p:tavLst>
                                        <p:tav tm="0">
                                          <p:val>
                                            <p:strVal val="#ppt_x"/>
                                          </p:val>
                                        </p:tav>
                                        <p:tav tm="100000">
                                          <p:val>
                                            <p:strVal val="#ppt_x"/>
                                          </p:val>
                                        </p:tav>
                                      </p:tavLst>
                                    </p:anim>
                                    <p:anim calcmode="lin" valueType="num">
                                      <p:cBhvr additive="base">
                                        <p:cTn id="2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8"/>
                                        </p:tgtEl>
                                        <p:attrNameLst>
                                          <p:attrName>style.visibility</p:attrName>
                                        </p:attrNameLst>
                                      </p:cBhvr>
                                      <p:to>
                                        <p:strVal val="visible"/>
                                      </p:to>
                                    </p:set>
                                    <p:anim calcmode="lin" valueType="num">
                                      <p:cBhvr additive="base">
                                        <p:cTn id="29" dur="500" fill="hold"/>
                                        <p:tgtEl>
                                          <p:spTgt spid="8"/>
                                        </p:tgtEl>
                                        <p:attrNameLst>
                                          <p:attrName>ppt_x</p:attrName>
                                        </p:attrNameLst>
                                      </p:cBhvr>
                                      <p:tavLst>
                                        <p:tav tm="0">
                                          <p:val>
                                            <p:strVal val="#ppt_x"/>
                                          </p:val>
                                        </p:tav>
                                        <p:tav tm="100000">
                                          <p:val>
                                            <p:strVal val="#ppt_x"/>
                                          </p:val>
                                        </p:tav>
                                      </p:tavLst>
                                    </p:anim>
                                    <p:anim calcmode="lin" valueType="num">
                                      <p:cBhvr additive="base">
                                        <p:cTn id="30" dur="500" fill="hold"/>
                                        <p:tgtEl>
                                          <p:spTgt spid="8"/>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10"/>
                                        </p:tgtEl>
                                        <p:attrNameLst>
                                          <p:attrName>style.visibility</p:attrName>
                                        </p:attrNameLst>
                                      </p:cBhvr>
                                      <p:to>
                                        <p:strVal val="visible"/>
                                      </p:to>
                                    </p:set>
                                    <p:anim calcmode="lin" valueType="num">
                                      <p:cBhvr additive="base">
                                        <p:cTn id="33" dur="500" fill="hold"/>
                                        <p:tgtEl>
                                          <p:spTgt spid="10"/>
                                        </p:tgtEl>
                                        <p:attrNameLst>
                                          <p:attrName>ppt_x</p:attrName>
                                        </p:attrNameLst>
                                      </p:cBhvr>
                                      <p:tavLst>
                                        <p:tav tm="0">
                                          <p:val>
                                            <p:strVal val="#ppt_x"/>
                                          </p:val>
                                        </p:tav>
                                        <p:tav tm="100000">
                                          <p:val>
                                            <p:strVal val="#ppt_x"/>
                                          </p:val>
                                        </p:tav>
                                      </p:tavLst>
                                    </p:anim>
                                    <p:anim calcmode="lin" valueType="num">
                                      <p:cBhvr additive="base">
                                        <p:cTn id="34" dur="500" fill="hold"/>
                                        <p:tgtEl>
                                          <p:spTgt spid="10"/>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additive="base">
                                        <p:cTn id="37" dur="500" fill="hold"/>
                                        <p:tgtEl>
                                          <p:spTgt spid="11"/>
                                        </p:tgtEl>
                                        <p:attrNameLst>
                                          <p:attrName>ppt_x</p:attrName>
                                        </p:attrNameLst>
                                      </p:cBhvr>
                                      <p:tavLst>
                                        <p:tav tm="0">
                                          <p:val>
                                            <p:strVal val="#ppt_x"/>
                                          </p:val>
                                        </p:tav>
                                        <p:tav tm="100000">
                                          <p:val>
                                            <p:strVal val="#ppt_x"/>
                                          </p:val>
                                        </p:tav>
                                      </p:tavLst>
                                    </p:anim>
                                    <p:anim calcmode="lin" valueType="num">
                                      <p:cBhvr additive="base">
                                        <p:cTn id="38" dur="500" fill="hold"/>
                                        <p:tgtEl>
                                          <p:spTgt spid="11"/>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13"/>
                                        </p:tgtEl>
                                        <p:attrNameLst>
                                          <p:attrName>style.visibility</p:attrName>
                                        </p:attrNameLst>
                                      </p:cBhvr>
                                      <p:to>
                                        <p:strVal val="visible"/>
                                      </p:to>
                                    </p:set>
                                    <p:anim calcmode="lin" valueType="num">
                                      <p:cBhvr additive="base">
                                        <p:cTn id="41" dur="500" fill="hold"/>
                                        <p:tgtEl>
                                          <p:spTgt spid="13"/>
                                        </p:tgtEl>
                                        <p:attrNameLst>
                                          <p:attrName>ppt_x</p:attrName>
                                        </p:attrNameLst>
                                      </p:cBhvr>
                                      <p:tavLst>
                                        <p:tav tm="0">
                                          <p:val>
                                            <p:strVal val="#ppt_x"/>
                                          </p:val>
                                        </p:tav>
                                        <p:tav tm="100000">
                                          <p:val>
                                            <p:strVal val="#ppt_x"/>
                                          </p:val>
                                        </p:tav>
                                      </p:tavLst>
                                    </p:anim>
                                    <p:anim calcmode="lin" valueType="num">
                                      <p:cBhvr additive="base">
                                        <p:cTn id="42" dur="500" fill="hold"/>
                                        <p:tgtEl>
                                          <p:spTgt spid="13"/>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16"/>
                                        </p:tgtEl>
                                        <p:attrNameLst>
                                          <p:attrName>style.visibility</p:attrName>
                                        </p:attrNameLst>
                                      </p:cBhvr>
                                      <p:to>
                                        <p:strVal val="visible"/>
                                      </p:to>
                                    </p:set>
                                    <p:anim calcmode="lin" valueType="num">
                                      <p:cBhvr additive="base">
                                        <p:cTn id="45" dur="500" fill="hold"/>
                                        <p:tgtEl>
                                          <p:spTgt spid="16"/>
                                        </p:tgtEl>
                                        <p:attrNameLst>
                                          <p:attrName>ppt_x</p:attrName>
                                        </p:attrNameLst>
                                      </p:cBhvr>
                                      <p:tavLst>
                                        <p:tav tm="0">
                                          <p:val>
                                            <p:strVal val="#ppt_x"/>
                                          </p:val>
                                        </p:tav>
                                        <p:tav tm="100000">
                                          <p:val>
                                            <p:strVal val="#ppt_x"/>
                                          </p:val>
                                        </p:tav>
                                      </p:tavLst>
                                    </p:anim>
                                    <p:anim calcmode="lin" valueType="num">
                                      <p:cBhvr additive="base">
                                        <p:cTn id="46" dur="500" fill="hold"/>
                                        <p:tgtEl>
                                          <p:spTgt spid="16"/>
                                        </p:tgtEl>
                                        <p:attrNameLst>
                                          <p:attrName>ppt_y</p:attrName>
                                        </p:attrNameLst>
                                      </p:cBhvr>
                                      <p:tavLst>
                                        <p:tav tm="0">
                                          <p:val>
                                            <p:strVal val="1+#ppt_h/2"/>
                                          </p:val>
                                        </p:tav>
                                        <p:tav tm="100000">
                                          <p:val>
                                            <p:strVal val="#ppt_y"/>
                                          </p:val>
                                        </p:tav>
                                      </p:tavLst>
                                    </p:anim>
                                  </p:childTnLst>
                                </p:cTn>
                              </p:par>
                              <p:par>
                                <p:cTn id="47" presetID="2" presetClass="entr" presetSubtype="4" fill="hold" nodeType="withEffect">
                                  <p:stCondLst>
                                    <p:cond delay="0"/>
                                  </p:stCondLst>
                                  <p:childTnLst>
                                    <p:set>
                                      <p:cBhvr>
                                        <p:cTn id="48" dur="1" fill="hold">
                                          <p:stCondLst>
                                            <p:cond delay="0"/>
                                          </p:stCondLst>
                                        </p:cTn>
                                        <p:tgtEl>
                                          <p:spTgt spid="17"/>
                                        </p:tgtEl>
                                        <p:attrNameLst>
                                          <p:attrName>style.visibility</p:attrName>
                                        </p:attrNameLst>
                                      </p:cBhvr>
                                      <p:to>
                                        <p:strVal val="visible"/>
                                      </p:to>
                                    </p:set>
                                    <p:anim calcmode="lin" valueType="num">
                                      <p:cBhvr additive="base">
                                        <p:cTn id="49" dur="500" fill="hold"/>
                                        <p:tgtEl>
                                          <p:spTgt spid="17"/>
                                        </p:tgtEl>
                                        <p:attrNameLst>
                                          <p:attrName>ppt_x</p:attrName>
                                        </p:attrNameLst>
                                      </p:cBhvr>
                                      <p:tavLst>
                                        <p:tav tm="0">
                                          <p:val>
                                            <p:strVal val="#ppt_x"/>
                                          </p:val>
                                        </p:tav>
                                        <p:tav tm="100000">
                                          <p:val>
                                            <p:strVal val="#ppt_x"/>
                                          </p:val>
                                        </p:tav>
                                      </p:tavLst>
                                    </p:anim>
                                    <p:anim calcmode="lin" valueType="num">
                                      <p:cBhvr additive="base">
                                        <p:cTn id="50"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12"/>
                                        </p:tgtEl>
                                        <p:attrNameLst>
                                          <p:attrName>style.visibility</p:attrName>
                                        </p:attrNameLst>
                                      </p:cBhvr>
                                      <p:to>
                                        <p:strVal val="visible"/>
                                      </p:to>
                                    </p:set>
                                    <p:anim calcmode="lin" valueType="num">
                                      <p:cBhvr additive="base">
                                        <p:cTn id="55" dur="500" fill="hold"/>
                                        <p:tgtEl>
                                          <p:spTgt spid="12"/>
                                        </p:tgtEl>
                                        <p:attrNameLst>
                                          <p:attrName>ppt_x</p:attrName>
                                        </p:attrNameLst>
                                      </p:cBhvr>
                                      <p:tavLst>
                                        <p:tav tm="0">
                                          <p:val>
                                            <p:strVal val="#ppt_x"/>
                                          </p:val>
                                        </p:tav>
                                        <p:tav tm="100000">
                                          <p:val>
                                            <p:strVal val="#ppt_x"/>
                                          </p:val>
                                        </p:tav>
                                      </p:tavLst>
                                    </p:anim>
                                    <p:anim calcmode="lin" valueType="num">
                                      <p:cBhvr additive="base">
                                        <p:cTn id="56" dur="500" fill="hold"/>
                                        <p:tgtEl>
                                          <p:spTgt spid="12"/>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18"/>
                                        </p:tgtEl>
                                        <p:attrNameLst>
                                          <p:attrName>style.visibility</p:attrName>
                                        </p:attrNameLst>
                                      </p:cBhvr>
                                      <p:to>
                                        <p:strVal val="visible"/>
                                      </p:to>
                                    </p:set>
                                    <p:anim calcmode="lin" valueType="num">
                                      <p:cBhvr additive="base">
                                        <p:cTn id="59" dur="500" fill="hold"/>
                                        <p:tgtEl>
                                          <p:spTgt spid="18"/>
                                        </p:tgtEl>
                                        <p:attrNameLst>
                                          <p:attrName>ppt_x</p:attrName>
                                        </p:attrNameLst>
                                      </p:cBhvr>
                                      <p:tavLst>
                                        <p:tav tm="0">
                                          <p:val>
                                            <p:strVal val="#ppt_x"/>
                                          </p:val>
                                        </p:tav>
                                        <p:tav tm="100000">
                                          <p:val>
                                            <p:strVal val="#ppt_x"/>
                                          </p:val>
                                        </p:tav>
                                      </p:tavLst>
                                    </p:anim>
                                    <p:anim calcmode="lin" valueType="num">
                                      <p:cBhvr additive="base">
                                        <p:cTn id="60" dur="500" fill="hold"/>
                                        <p:tgtEl>
                                          <p:spTgt spid="18"/>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19"/>
                                        </p:tgtEl>
                                        <p:attrNameLst>
                                          <p:attrName>style.visibility</p:attrName>
                                        </p:attrNameLst>
                                      </p:cBhvr>
                                      <p:to>
                                        <p:strVal val="visible"/>
                                      </p:to>
                                    </p:set>
                                    <p:anim calcmode="lin" valueType="num">
                                      <p:cBhvr additive="base">
                                        <p:cTn id="63" dur="500" fill="hold"/>
                                        <p:tgtEl>
                                          <p:spTgt spid="19"/>
                                        </p:tgtEl>
                                        <p:attrNameLst>
                                          <p:attrName>ppt_x</p:attrName>
                                        </p:attrNameLst>
                                      </p:cBhvr>
                                      <p:tavLst>
                                        <p:tav tm="0">
                                          <p:val>
                                            <p:strVal val="#ppt_x"/>
                                          </p:val>
                                        </p:tav>
                                        <p:tav tm="100000">
                                          <p:val>
                                            <p:strVal val="#ppt_x"/>
                                          </p:val>
                                        </p:tav>
                                      </p:tavLst>
                                    </p:anim>
                                    <p:anim calcmode="lin" valueType="num">
                                      <p:cBhvr additive="base">
                                        <p:cTn id="64" dur="500" fill="hold"/>
                                        <p:tgtEl>
                                          <p:spTgt spid="19"/>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21"/>
                                        </p:tgtEl>
                                        <p:attrNameLst>
                                          <p:attrName>style.visibility</p:attrName>
                                        </p:attrNameLst>
                                      </p:cBhvr>
                                      <p:to>
                                        <p:strVal val="visible"/>
                                      </p:to>
                                    </p:set>
                                    <p:anim calcmode="lin" valueType="num">
                                      <p:cBhvr additive="base">
                                        <p:cTn id="67" dur="500" fill="hold"/>
                                        <p:tgtEl>
                                          <p:spTgt spid="21"/>
                                        </p:tgtEl>
                                        <p:attrNameLst>
                                          <p:attrName>ppt_x</p:attrName>
                                        </p:attrNameLst>
                                      </p:cBhvr>
                                      <p:tavLst>
                                        <p:tav tm="0">
                                          <p:val>
                                            <p:strVal val="#ppt_x"/>
                                          </p:val>
                                        </p:tav>
                                        <p:tav tm="100000">
                                          <p:val>
                                            <p:strVal val="#ppt_x"/>
                                          </p:val>
                                        </p:tav>
                                      </p:tavLst>
                                    </p:anim>
                                    <p:anim calcmode="lin" valueType="num">
                                      <p:cBhvr additive="base">
                                        <p:cTn id="68" dur="500" fill="hold"/>
                                        <p:tgtEl>
                                          <p:spTgt spid="21"/>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22"/>
                                        </p:tgtEl>
                                        <p:attrNameLst>
                                          <p:attrName>style.visibility</p:attrName>
                                        </p:attrNameLst>
                                      </p:cBhvr>
                                      <p:to>
                                        <p:strVal val="visible"/>
                                      </p:to>
                                    </p:set>
                                    <p:anim calcmode="lin" valueType="num">
                                      <p:cBhvr additive="base">
                                        <p:cTn id="71" dur="500" fill="hold"/>
                                        <p:tgtEl>
                                          <p:spTgt spid="22"/>
                                        </p:tgtEl>
                                        <p:attrNameLst>
                                          <p:attrName>ppt_x</p:attrName>
                                        </p:attrNameLst>
                                      </p:cBhvr>
                                      <p:tavLst>
                                        <p:tav tm="0">
                                          <p:val>
                                            <p:strVal val="#ppt_x"/>
                                          </p:val>
                                        </p:tav>
                                        <p:tav tm="100000">
                                          <p:val>
                                            <p:strVal val="#ppt_x"/>
                                          </p:val>
                                        </p:tav>
                                      </p:tavLst>
                                    </p:anim>
                                    <p:anim calcmode="lin" valueType="num">
                                      <p:cBhvr additive="base">
                                        <p:cTn id="72" dur="500" fill="hold"/>
                                        <p:tgtEl>
                                          <p:spTgt spid="22"/>
                                        </p:tgtEl>
                                        <p:attrNameLst>
                                          <p:attrName>ppt_y</p:attrName>
                                        </p:attrNameLst>
                                      </p:cBhvr>
                                      <p:tavLst>
                                        <p:tav tm="0">
                                          <p:val>
                                            <p:strVal val="1+#ppt_h/2"/>
                                          </p:val>
                                        </p:tav>
                                        <p:tav tm="100000">
                                          <p:val>
                                            <p:strVal val="#ppt_y"/>
                                          </p:val>
                                        </p:tav>
                                      </p:tavLst>
                                    </p:anim>
                                  </p:childTnLst>
                                </p:cTn>
                              </p:par>
                              <p:par>
                                <p:cTn id="73" presetID="2" presetClass="entr" presetSubtype="4" fill="hold" nodeType="withEffect">
                                  <p:stCondLst>
                                    <p:cond delay="0"/>
                                  </p:stCondLst>
                                  <p:childTnLst>
                                    <p:set>
                                      <p:cBhvr>
                                        <p:cTn id="74" dur="1" fill="hold">
                                          <p:stCondLst>
                                            <p:cond delay="0"/>
                                          </p:stCondLst>
                                        </p:cTn>
                                        <p:tgtEl>
                                          <p:spTgt spid="23"/>
                                        </p:tgtEl>
                                        <p:attrNameLst>
                                          <p:attrName>style.visibility</p:attrName>
                                        </p:attrNameLst>
                                      </p:cBhvr>
                                      <p:to>
                                        <p:strVal val="visible"/>
                                      </p:to>
                                    </p:set>
                                    <p:anim calcmode="lin" valueType="num">
                                      <p:cBhvr additive="base">
                                        <p:cTn id="75" dur="500" fill="hold"/>
                                        <p:tgtEl>
                                          <p:spTgt spid="23"/>
                                        </p:tgtEl>
                                        <p:attrNameLst>
                                          <p:attrName>ppt_x</p:attrName>
                                        </p:attrNameLst>
                                      </p:cBhvr>
                                      <p:tavLst>
                                        <p:tav tm="0">
                                          <p:val>
                                            <p:strVal val="#ppt_x"/>
                                          </p:val>
                                        </p:tav>
                                        <p:tav tm="100000">
                                          <p:val>
                                            <p:strVal val="#ppt_x"/>
                                          </p:val>
                                        </p:tav>
                                      </p:tavLst>
                                    </p:anim>
                                    <p:anim calcmode="lin" valueType="num">
                                      <p:cBhvr additive="base">
                                        <p:cTn id="76"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ID="2" presetClass="entr" presetSubtype="4" fill="hold" grpId="0" nodeType="clickEffect">
                                  <p:stCondLst>
                                    <p:cond delay="0"/>
                                  </p:stCondLst>
                                  <p:childTnLst>
                                    <p:set>
                                      <p:cBhvr>
                                        <p:cTn id="80" dur="1" fill="hold">
                                          <p:stCondLst>
                                            <p:cond delay="0"/>
                                          </p:stCondLst>
                                        </p:cTn>
                                        <p:tgtEl>
                                          <p:spTgt spid="5"/>
                                        </p:tgtEl>
                                        <p:attrNameLst>
                                          <p:attrName>style.visibility</p:attrName>
                                        </p:attrNameLst>
                                      </p:cBhvr>
                                      <p:to>
                                        <p:strVal val="visible"/>
                                      </p:to>
                                    </p:set>
                                    <p:anim calcmode="lin" valueType="num">
                                      <p:cBhvr additive="base">
                                        <p:cTn id="81" dur="500" fill="hold"/>
                                        <p:tgtEl>
                                          <p:spTgt spid="5"/>
                                        </p:tgtEl>
                                        <p:attrNameLst>
                                          <p:attrName>ppt_x</p:attrName>
                                        </p:attrNameLst>
                                      </p:cBhvr>
                                      <p:tavLst>
                                        <p:tav tm="0">
                                          <p:val>
                                            <p:strVal val="#ppt_x"/>
                                          </p:val>
                                        </p:tav>
                                        <p:tav tm="100000">
                                          <p:val>
                                            <p:strVal val="#ppt_x"/>
                                          </p:val>
                                        </p:tav>
                                      </p:tavLst>
                                    </p:anim>
                                    <p:anim calcmode="lin" valueType="num">
                                      <p:cBhvr additive="base">
                                        <p:cTn id="82" dur="500" fill="hold"/>
                                        <p:tgtEl>
                                          <p:spTgt spid="5"/>
                                        </p:tgtEl>
                                        <p:attrNameLst>
                                          <p:attrName>ppt_y</p:attrName>
                                        </p:attrNameLst>
                                      </p:cBhvr>
                                      <p:tavLst>
                                        <p:tav tm="0">
                                          <p:val>
                                            <p:strVal val="1+#ppt_h/2"/>
                                          </p:val>
                                        </p:tav>
                                        <p:tav tm="100000">
                                          <p:val>
                                            <p:strVal val="#ppt_y"/>
                                          </p:val>
                                        </p:tav>
                                      </p:tavLst>
                                    </p:anim>
                                  </p:childTnLst>
                                </p:cTn>
                              </p:par>
                              <p:par>
                                <p:cTn id="83" presetID="2" presetClass="entr" presetSubtype="4" fill="hold" nodeType="withEffect">
                                  <p:stCondLst>
                                    <p:cond delay="0"/>
                                  </p:stCondLst>
                                  <p:childTnLst>
                                    <p:set>
                                      <p:cBhvr>
                                        <p:cTn id="84" dur="1" fill="hold">
                                          <p:stCondLst>
                                            <p:cond delay="0"/>
                                          </p:stCondLst>
                                        </p:cTn>
                                        <p:tgtEl>
                                          <p:spTgt spid="20"/>
                                        </p:tgtEl>
                                        <p:attrNameLst>
                                          <p:attrName>style.visibility</p:attrName>
                                        </p:attrNameLst>
                                      </p:cBhvr>
                                      <p:to>
                                        <p:strVal val="visible"/>
                                      </p:to>
                                    </p:set>
                                    <p:anim calcmode="lin" valueType="num">
                                      <p:cBhvr additive="base">
                                        <p:cTn id="85" dur="500" fill="hold"/>
                                        <p:tgtEl>
                                          <p:spTgt spid="20"/>
                                        </p:tgtEl>
                                        <p:attrNameLst>
                                          <p:attrName>ppt_x</p:attrName>
                                        </p:attrNameLst>
                                      </p:cBhvr>
                                      <p:tavLst>
                                        <p:tav tm="0">
                                          <p:val>
                                            <p:strVal val="#ppt_x"/>
                                          </p:val>
                                        </p:tav>
                                        <p:tav tm="100000">
                                          <p:val>
                                            <p:strVal val="#ppt_x"/>
                                          </p:val>
                                        </p:tav>
                                      </p:tavLst>
                                    </p:anim>
                                    <p:anim calcmode="lin" valueType="num">
                                      <p:cBhvr additive="base">
                                        <p:cTn id="86" dur="500" fill="hold"/>
                                        <p:tgtEl>
                                          <p:spTgt spid="20"/>
                                        </p:tgtEl>
                                        <p:attrNameLst>
                                          <p:attrName>ppt_y</p:attrName>
                                        </p:attrNameLst>
                                      </p:cBhvr>
                                      <p:tavLst>
                                        <p:tav tm="0">
                                          <p:val>
                                            <p:strVal val="1+#ppt_h/2"/>
                                          </p:val>
                                        </p:tav>
                                        <p:tav tm="100000">
                                          <p:val>
                                            <p:strVal val="#ppt_y"/>
                                          </p:val>
                                        </p:tav>
                                      </p:tavLst>
                                    </p:anim>
                                  </p:childTnLst>
                                </p:cTn>
                              </p:par>
                              <p:par>
                                <p:cTn id="87" presetID="2" presetClass="entr" presetSubtype="4" fill="hold" grpId="0" nodeType="withEffect">
                                  <p:stCondLst>
                                    <p:cond delay="0"/>
                                  </p:stCondLst>
                                  <p:childTnLst>
                                    <p:set>
                                      <p:cBhvr>
                                        <p:cTn id="88" dur="1" fill="hold">
                                          <p:stCondLst>
                                            <p:cond delay="0"/>
                                          </p:stCondLst>
                                        </p:cTn>
                                        <p:tgtEl>
                                          <p:spTgt spid="24"/>
                                        </p:tgtEl>
                                        <p:attrNameLst>
                                          <p:attrName>style.visibility</p:attrName>
                                        </p:attrNameLst>
                                      </p:cBhvr>
                                      <p:to>
                                        <p:strVal val="visible"/>
                                      </p:to>
                                    </p:set>
                                    <p:anim calcmode="lin" valueType="num">
                                      <p:cBhvr additive="base">
                                        <p:cTn id="89" dur="500" fill="hold"/>
                                        <p:tgtEl>
                                          <p:spTgt spid="24"/>
                                        </p:tgtEl>
                                        <p:attrNameLst>
                                          <p:attrName>ppt_x</p:attrName>
                                        </p:attrNameLst>
                                      </p:cBhvr>
                                      <p:tavLst>
                                        <p:tav tm="0">
                                          <p:val>
                                            <p:strVal val="#ppt_x"/>
                                          </p:val>
                                        </p:tav>
                                        <p:tav tm="100000">
                                          <p:val>
                                            <p:strVal val="#ppt_x"/>
                                          </p:val>
                                        </p:tav>
                                      </p:tavLst>
                                    </p:anim>
                                    <p:anim calcmode="lin" valueType="num">
                                      <p:cBhvr additive="base">
                                        <p:cTn id="90" dur="500" fill="hold"/>
                                        <p:tgtEl>
                                          <p:spTgt spid="24"/>
                                        </p:tgtEl>
                                        <p:attrNameLst>
                                          <p:attrName>ppt_y</p:attrName>
                                        </p:attrNameLst>
                                      </p:cBhvr>
                                      <p:tavLst>
                                        <p:tav tm="0">
                                          <p:val>
                                            <p:strVal val="1+#ppt_h/2"/>
                                          </p:val>
                                        </p:tav>
                                        <p:tav tm="100000">
                                          <p:val>
                                            <p:strVal val="#ppt_y"/>
                                          </p:val>
                                        </p:tav>
                                      </p:tavLst>
                                    </p:anim>
                                  </p:childTnLst>
                                </p:cTn>
                              </p:par>
                              <p:par>
                                <p:cTn id="91" presetID="2" presetClass="entr" presetSubtype="4" fill="hold" grpId="0" nodeType="withEffect">
                                  <p:stCondLst>
                                    <p:cond delay="0"/>
                                  </p:stCondLst>
                                  <p:childTnLst>
                                    <p:set>
                                      <p:cBhvr>
                                        <p:cTn id="92" dur="1" fill="hold">
                                          <p:stCondLst>
                                            <p:cond delay="0"/>
                                          </p:stCondLst>
                                        </p:cTn>
                                        <p:tgtEl>
                                          <p:spTgt spid="25"/>
                                        </p:tgtEl>
                                        <p:attrNameLst>
                                          <p:attrName>style.visibility</p:attrName>
                                        </p:attrNameLst>
                                      </p:cBhvr>
                                      <p:to>
                                        <p:strVal val="visible"/>
                                      </p:to>
                                    </p:set>
                                    <p:anim calcmode="lin" valueType="num">
                                      <p:cBhvr additive="base">
                                        <p:cTn id="93" dur="500" fill="hold"/>
                                        <p:tgtEl>
                                          <p:spTgt spid="25"/>
                                        </p:tgtEl>
                                        <p:attrNameLst>
                                          <p:attrName>ppt_x</p:attrName>
                                        </p:attrNameLst>
                                      </p:cBhvr>
                                      <p:tavLst>
                                        <p:tav tm="0">
                                          <p:val>
                                            <p:strVal val="#ppt_x"/>
                                          </p:val>
                                        </p:tav>
                                        <p:tav tm="100000">
                                          <p:val>
                                            <p:strVal val="#ppt_x"/>
                                          </p:val>
                                        </p:tav>
                                      </p:tavLst>
                                    </p:anim>
                                    <p:anim calcmode="lin" valueType="num">
                                      <p:cBhvr additive="base">
                                        <p:cTn id="94" dur="500" fill="hold"/>
                                        <p:tgtEl>
                                          <p:spTgt spid="25"/>
                                        </p:tgtEl>
                                        <p:attrNameLst>
                                          <p:attrName>ppt_y</p:attrName>
                                        </p:attrNameLst>
                                      </p:cBhvr>
                                      <p:tavLst>
                                        <p:tav tm="0">
                                          <p:val>
                                            <p:strVal val="1+#ppt_h/2"/>
                                          </p:val>
                                        </p:tav>
                                        <p:tav tm="100000">
                                          <p:val>
                                            <p:strVal val="#ppt_y"/>
                                          </p:val>
                                        </p:tav>
                                      </p:tavLst>
                                    </p:anim>
                                  </p:childTnLst>
                                </p:cTn>
                              </p:par>
                              <p:par>
                                <p:cTn id="95" presetID="2" presetClass="entr" presetSubtype="4" fill="hold" grpId="0" nodeType="withEffect">
                                  <p:stCondLst>
                                    <p:cond delay="0"/>
                                  </p:stCondLst>
                                  <p:childTnLst>
                                    <p:set>
                                      <p:cBhvr>
                                        <p:cTn id="96" dur="1" fill="hold">
                                          <p:stCondLst>
                                            <p:cond delay="0"/>
                                          </p:stCondLst>
                                        </p:cTn>
                                        <p:tgtEl>
                                          <p:spTgt spid="26"/>
                                        </p:tgtEl>
                                        <p:attrNameLst>
                                          <p:attrName>style.visibility</p:attrName>
                                        </p:attrNameLst>
                                      </p:cBhvr>
                                      <p:to>
                                        <p:strVal val="visible"/>
                                      </p:to>
                                    </p:set>
                                    <p:anim calcmode="lin" valueType="num">
                                      <p:cBhvr additive="base">
                                        <p:cTn id="97" dur="500" fill="hold"/>
                                        <p:tgtEl>
                                          <p:spTgt spid="26"/>
                                        </p:tgtEl>
                                        <p:attrNameLst>
                                          <p:attrName>ppt_x</p:attrName>
                                        </p:attrNameLst>
                                      </p:cBhvr>
                                      <p:tavLst>
                                        <p:tav tm="0">
                                          <p:val>
                                            <p:strVal val="#ppt_x"/>
                                          </p:val>
                                        </p:tav>
                                        <p:tav tm="100000">
                                          <p:val>
                                            <p:strVal val="#ppt_x"/>
                                          </p:val>
                                        </p:tav>
                                      </p:tavLst>
                                    </p:anim>
                                    <p:anim calcmode="lin" valueType="num">
                                      <p:cBhvr additive="base">
                                        <p:cTn id="98" dur="500" fill="hold"/>
                                        <p:tgtEl>
                                          <p:spTgt spid="26"/>
                                        </p:tgtEl>
                                        <p:attrNameLst>
                                          <p:attrName>ppt_y</p:attrName>
                                        </p:attrNameLst>
                                      </p:cBhvr>
                                      <p:tavLst>
                                        <p:tav tm="0">
                                          <p:val>
                                            <p:strVal val="1+#ppt_h/2"/>
                                          </p:val>
                                        </p:tav>
                                        <p:tav tm="100000">
                                          <p:val>
                                            <p:strVal val="#ppt_y"/>
                                          </p:val>
                                        </p:tav>
                                      </p:tavLst>
                                    </p:anim>
                                  </p:childTnLst>
                                </p:cTn>
                              </p:par>
                              <p:par>
                                <p:cTn id="99" presetID="2" presetClass="entr" presetSubtype="4" fill="hold" nodeType="withEffect">
                                  <p:stCondLst>
                                    <p:cond delay="0"/>
                                  </p:stCondLst>
                                  <p:childTnLst>
                                    <p:set>
                                      <p:cBhvr>
                                        <p:cTn id="100" dur="1" fill="hold">
                                          <p:stCondLst>
                                            <p:cond delay="0"/>
                                          </p:stCondLst>
                                        </p:cTn>
                                        <p:tgtEl>
                                          <p:spTgt spid="27"/>
                                        </p:tgtEl>
                                        <p:attrNameLst>
                                          <p:attrName>style.visibility</p:attrName>
                                        </p:attrNameLst>
                                      </p:cBhvr>
                                      <p:to>
                                        <p:strVal val="visible"/>
                                      </p:to>
                                    </p:set>
                                    <p:anim calcmode="lin" valueType="num">
                                      <p:cBhvr additive="base">
                                        <p:cTn id="101" dur="500" fill="hold"/>
                                        <p:tgtEl>
                                          <p:spTgt spid="27"/>
                                        </p:tgtEl>
                                        <p:attrNameLst>
                                          <p:attrName>ppt_x</p:attrName>
                                        </p:attrNameLst>
                                      </p:cBhvr>
                                      <p:tavLst>
                                        <p:tav tm="0">
                                          <p:val>
                                            <p:strVal val="#ppt_x"/>
                                          </p:val>
                                        </p:tav>
                                        <p:tav tm="100000">
                                          <p:val>
                                            <p:strVal val="#ppt_x"/>
                                          </p:val>
                                        </p:tav>
                                      </p:tavLst>
                                    </p:anim>
                                    <p:anim calcmode="lin" valueType="num">
                                      <p:cBhvr additive="base">
                                        <p:cTn id="102"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7" grpId="0" animBg="1"/>
      <p:bldP spid="9" grpId="0"/>
      <p:bldP spid="10" grpId="0"/>
      <p:bldP spid="11" grpId="0" animBg="1"/>
      <p:bldP spid="13" grpId="0"/>
      <p:bldP spid="14" grpId="0" animBg="1"/>
      <p:bldP spid="16" grpId="0" animBg="1"/>
      <p:bldP spid="18" grpId="0"/>
      <p:bldP spid="19" grpId="0" animBg="1"/>
      <p:bldP spid="21" grpId="0"/>
      <p:bldP spid="22" grpId="0" animBg="1"/>
      <p:bldP spid="24" grpId="0"/>
      <p:bldP spid="25" grpId="0"/>
      <p:bldP spid="2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AT10143\Desktop\Managed Content Services Presentation\up-w.png">
            <a:hlinkClick r:id="rId3" action="ppaction://hlinksldjump"/>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160000" y="6177600"/>
            <a:ext cx="171450" cy="146050"/>
          </a:xfrm>
          <a:prstGeom prst="rect">
            <a:avLst/>
          </a:prstGeom>
          <a:noFill/>
          <a:extLst>
            <a:ext uri="{909E8E84-426E-40DD-AFC4-6F175D3DCCD1}">
              <a14:hiddenFill xmlns:a14="http://schemas.microsoft.com/office/drawing/2010/main">
                <a:solidFill>
                  <a:srgbClr val="FFFFFF"/>
                </a:solidFill>
              </a14:hiddenFill>
            </a:ext>
          </a:extLst>
        </p:spPr>
      </p:pic>
      <p:sp>
        <p:nvSpPr>
          <p:cNvPr id="8" name="Titel 2"/>
          <p:cNvSpPr txBox="1">
            <a:spLocks/>
          </p:cNvSpPr>
          <p:nvPr/>
        </p:nvSpPr>
        <p:spPr>
          <a:xfrm>
            <a:off x="232228" y="258536"/>
            <a:ext cx="7777162" cy="1150938"/>
          </a:xfrm>
          <a:custGeom>
            <a:avLst/>
            <a:gdLst>
              <a:gd name="connsiteX0" fmla="*/ 0 w 7288213"/>
              <a:gd name="connsiteY0" fmla="*/ 0 h 1350963"/>
              <a:gd name="connsiteX1" fmla="*/ 7288213 w 7288213"/>
              <a:gd name="connsiteY1" fmla="*/ 0 h 1350963"/>
              <a:gd name="connsiteX2" fmla="*/ 7288213 w 7288213"/>
              <a:gd name="connsiteY2" fmla="*/ 1350963 h 1350963"/>
              <a:gd name="connsiteX3" fmla="*/ 0 w 7288213"/>
              <a:gd name="connsiteY3" fmla="*/ 1350963 h 1350963"/>
              <a:gd name="connsiteX4" fmla="*/ 0 w 7288213"/>
              <a:gd name="connsiteY4" fmla="*/ 0 h 1350963"/>
              <a:gd name="connsiteX0" fmla="*/ 0 w 7288213"/>
              <a:gd name="connsiteY0" fmla="*/ 0 h 1355771"/>
              <a:gd name="connsiteX1" fmla="*/ 7288213 w 7288213"/>
              <a:gd name="connsiteY1" fmla="*/ 0 h 1355771"/>
              <a:gd name="connsiteX2" fmla="*/ 7288213 w 7288213"/>
              <a:gd name="connsiteY2" fmla="*/ 1350963 h 1355771"/>
              <a:gd name="connsiteX3" fmla="*/ 6774873 w 7288213"/>
              <a:gd name="connsiteY3" fmla="*/ 1355771 h 1355771"/>
              <a:gd name="connsiteX4" fmla="*/ 0 w 7288213"/>
              <a:gd name="connsiteY4" fmla="*/ 1350963 h 1355771"/>
              <a:gd name="connsiteX5" fmla="*/ 0 w 7288213"/>
              <a:gd name="connsiteY5" fmla="*/ 0 h 1355771"/>
              <a:gd name="connsiteX0" fmla="*/ 0 w 7288213"/>
              <a:gd name="connsiteY0" fmla="*/ 0 h 1355771"/>
              <a:gd name="connsiteX1" fmla="*/ 7288213 w 7288213"/>
              <a:gd name="connsiteY1" fmla="*/ 0 h 1355771"/>
              <a:gd name="connsiteX2" fmla="*/ 7288213 w 7288213"/>
              <a:gd name="connsiteY2" fmla="*/ 1086556 h 1355771"/>
              <a:gd name="connsiteX3" fmla="*/ 6774873 w 7288213"/>
              <a:gd name="connsiteY3" fmla="*/ 1355771 h 1355771"/>
              <a:gd name="connsiteX4" fmla="*/ 0 w 7288213"/>
              <a:gd name="connsiteY4" fmla="*/ 1350963 h 1355771"/>
              <a:gd name="connsiteX5" fmla="*/ 0 w 7288213"/>
              <a:gd name="connsiteY5" fmla="*/ 0 h 1355771"/>
              <a:gd name="connsiteX0" fmla="*/ 0 w 7288213"/>
              <a:gd name="connsiteY0" fmla="*/ 0 h 1356431"/>
              <a:gd name="connsiteX1" fmla="*/ 7288213 w 7288213"/>
              <a:gd name="connsiteY1" fmla="*/ 0 h 1356431"/>
              <a:gd name="connsiteX2" fmla="*/ 7288213 w 7288213"/>
              <a:gd name="connsiteY2" fmla="*/ 1086556 h 1356431"/>
              <a:gd name="connsiteX3" fmla="*/ 6480175 w 7288213"/>
              <a:gd name="connsiteY3" fmla="*/ 1356431 h 1356431"/>
              <a:gd name="connsiteX4" fmla="*/ 0 w 7288213"/>
              <a:gd name="connsiteY4" fmla="*/ 1350963 h 1356431"/>
              <a:gd name="connsiteX5" fmla="*/ 0 w 7288213"/>
              <a:gd name="connsiteY5" fmla="*/ 0 h 1356431"/>
              <a:gd name="connsiteX0" fmla="*/ 0 w 7288213"/>
              <a:gd name="connsiteY0" fmla="*/ 0 h 1356431"/>
              <a:gd name="connsiteX1" fmla="*/ 7288213 w 7288213"/>
              <a:gd name="connsiteY1" fmla="*/ 0 h 1356431"/>
              <a:gd name="connsiteX2" fmla="*/ 7288213 w 7288213"/>
              <a:gd name="connsiteY2" fmla="*/ 1086556 h 1356431"/>
              <a:gd name="connsiteX3" fmla="*/ 5940425 w 7288213"/>
              <a:gd name="connsiteY3" fmla="*/ 1356431 h 1356431"/>
              <a:gd name="connsiteX4" fmla="*/ 0 w 7288213"/>
              <a:gd name="connsiteY4" fmla="*/ 1350963 h 1356431"/>
              <a:gd name="connsiteX5" fmla="*/ 0 w 7288213"/>
              <a:gd name="connsiteY5" fmla="*/ 0 h 1356431"/>
              <a:gd name="connsiteX0" fmla="*/ 0 w 7288213"/>
              <a:gd name="connsiteY0" fmla="*/ 0 h 1356431"/>
              <a:gd name="connsiteX1" fmla="*/ 7288213 w 7288213"/>
              <a:gd name="connsiteY1" fmla="*/ 0 h 1356431"/>
              <a:gd name="connsiteX2" fmla="*/ 7288213 w 7288213"/>
              <a:gd name="connsiteY2" fmla="*/ 815094 h 1356431"/>
              <a:gd name="connsiteX3" fmla="*/ 5940425 w 7288213"/>
              <a:gd name="connsiteY3" fmla="*/ 1356431 h 1356431"/>
              <a:gd name="connsiteX4" fmla="*/ 0 w 7288213"/>
              <a:gd name="connsiteY4" fmla="*/ 1350963 h 1356431"/>
              <a:gd name="connsiteX5" fmla="*/ 0 w 7288213"/>
              <a:gd name="connsiteY5" fmla="*/ 0 h 1356431"/>
              <a:gd name="connsiteX0" fmla="*/ 273050 w 7288213"/>
              <a:gd name="connsiteY0" fmla="*/ 5469 h 1356431"/>
              <a:gd name="connsiteX1" fmla="*/ 7288213 w 7288213"/>
              <a:gd name="connsiteY1" fmla="*/ 0 h 1356431"/>
              <a:gd name="connsiteX2" fmla="*/ 7288213 w 7288213"/>
              <a:gd name="connsiteY2" fmla="*/ 815094 h 1356431"/>
              <a:gd name="connsiteX3" fmla="*/ 5940425 w 7288213"/>
              <a:gd name="connsiteY3" fmla="*/ 1356431 h 1356431"/>
              <a:gd name="connsiteX4" fmla="*/ 0 w 7288213"/>
              <a:gd name="connsiteY4" fmla="*/ 1350963 h 1356431"/>
              <a:gd name="connsiteX5" fmla="*/ 273050 w 7288213"/>
              <a:gd name="connsiteY5" fmla="*/ 5469 h 1356431"/>
              <a:gd name="connsiteX0" fmla="*/ 0 w 7015163"/>
              <a:gd name="connsiteY0" fmla="*/ 5469 h 1356431"/>
              <a:gd name="connsiteX1" fmla="*/ 7015163 w 7015163"/>
              <a:gd name="connsiteY1" fmla="*/ 0 h 1356431"/>
              <a:gd name="connsiteX2" fmla="*/ 7015163 w 7015163"/>
              <a:gd name="connsiteY2" fmla="*/ 815094 h 1356431"/>
              <a:gd name="connsiteX3" fmla="*/ 5667375 w 7015163"/>
              <a:gd name="connsiteY3" fmla="*/ 1356431 h 1356431"/>
              <a:gd name="connsiteX4" fmla="*/ 0 w 7015163"/>
              <a:gd name="connsiteY4" fmla="*/ 1356431 h 1356431"/>
              <a:gd name="connsiteX5" fmla="*/ 0 w 7015163"/>
              <a:gd name="connsiteY5" fmla="*/ 5469 h 1356431"/>
              <a:gd name="connsiteX0" fmla="*/ 0 w 7015163"/>
              <a:gd name="connsiteY0" fmla="*/ 0 h 1350962"/>
              <a:gd name="connsiteX1" fmla="*/ 6746875 w 7015163"/>
              <a:gd name="connsiteY1" fmla="*/ 0 h 1350962"/>
              <a:gd name="connsiteX2" fmla="*/ 7015163 w 7015163"/>
              <a:gd name="connsiteY2" fmla="*/ 809625 h 1350962"/>
              <a:gd name="connsiteX3" fmla="*/ 5667375 w 7015163"/>
              <a:gd name="connsiteY3" fmla="*/ 1350962 h 1350962"/>
              <a:gd name="connsiteX4" fmla="*/ 0 w 7015163"/>
              <a:gd name="connsiteY4" fmla="*/ 1350962 h 1350962"/>
              <a:gd name="connsiteX5" fmla="*/ 0 w 7015163"/>
              <a:gd name="connsiteY5" fmla="*/ 0 h 1350962"/>
              <a:gd name="connsiteX0" fmla="*/ 0 w 6746875"/>
              <a:gd name="connsiteY0" fmla="*/ 0 h 1350962"/>
              <a:gd name="connsiteX1" fmla="*/ 6746875 w 6746875"/>
              <a:gd name="connsiteY1" fmla="*/ 0 h 1350962"/>
              <a:gd name="connsiteX2" fmla="*/ 6746875 w 6746875"/>
              <a:gd name="connsiteY2" fmla="*/ 809624 h 1350962"/>
              <a:gd name="connsiteX3" fmla="*/ 5667375 w 6746875"/>
              <a:gd name="connsiteY3" fmla="*/ 1350962 h 1350962"/>
              <a:gd name="connsiteX4" fmla="*/ 0 w 6746875"/>
              <a:gd name="connsiteY4" fmla="*/ 1350962 h 1350962"/>
              <a:gd name="connsiteX5" fmla="*/ 0 w 6746875"/>
              <a:gd name="connsiteY5" fmla="*/ 0 h 1350962"/>
              <a:gd name="connsiteX0" fmla="*/ 0 w 6746875"/>
              <a:gd name="connsiteY0" fmla="*/ 0 h 1350962"/>
              <a:gd name="connsiteX1" fmla="*/ 6746875 w 6746875"/>
              <a:gd name="connsiteY1" fmla="*/ 0 h 1350962"/>
              <a:gd name="connsiteX2" fmla="*/ 6746875 w 6746875"/>
              <a:gd name="connsiteY2" fmla="*/ 809624 h 1350962"/>
              <a:gd name="connsiteX3" fmla="*/ 5395913 w 6746875"/>
              <a:gd name="connsiteY3" fmla="*/ 1350961 h 1350962"/>
              <a:gd name="connsiteX4" fmla="*/ 0 w 6746875"/>
              <a:gd name="connsiteY4" fmla="*/ 1350962 h 1350962"/>
              <a:gd name="connsiteX5" fmla="*/ 0 w 6746875"/>
              <a:gd name="connsiteY5" fmla="*/ 0 h 1350962"/>
              <a:gd name="connsiteX0" fmla="*/ 0 w 6746875"/>
              <a:gd name="connsiteY0" fmla="*/ 0 h 1350962"/>
              <a:gd name="connsiteX1" fmla="*/ 6746875 w 6746875"/>
              <a:gd name="connsiteY1" fmla="*/ 0 h 1350962"/>
              <a:gd name="connsiteX2" fmla="*/ 6746875 w 6746875"/>
              <a:gd name="connsiteY2" fmla="*/ 900432 h 1350962"/>
              <a:gd name="connsiteX3" fmla="*/ 5395913 w 6746875"/>
              <a:gd name="connsiteY3" fmla="*/ 1350961 h 1350962"/>
              <a:gd name="connsiteX4" fmla="*/ 0 w 6746875"/>
              <a:gd name="connsiteY4" fmla="*/ 1350962 h 1350962"/>
              <a:gd name="connsiteX5" fmla="*/ 0 w 6746875"/>
              <a:gd name="connsiteY5" fmla="*/ 0 h 1350962"/>
              <a:gd name="connsiteX0" fmla="*/ 0 w 6746875"/>
              <a:gd name="connsiteY0" fmla="*/ 271461 h 1350962"/>
              <a:gd name="connsiteX1" fmla="*/ 6746875 w 6746875"/>
              <a:gd name="connsiteY1" fmla="*/ 0 h 1350962"/>
              <a:gd name="connsiteX2" fmla="*/ 6746875 w 6746875"/>
              <a:gd name="connsiteY2" fmla="*/ 900432 h 1350962"/>
              <a:gd name="connsiteX3" fmla="*/ 5395913 w 6746875"/>
              <a:gd name="connsiteY3" fmla="*/ 1350961 h 1350962"/>
              <a:gd name="connsiteX4" fmla="*/ 0 w 6746875"/>
              <a:gd name="connsiteY4" fmla="*/ 1350962 h 1350962"/>
              <a:gd name="connsiteX5" fmla="*/ 0 w 6746875"/>
              <a:gd name="connsiteY5" fmla="*/ 271461 h 1350962"/>
              <a:gd name="connsiteX0" fmla="*/ 0 w 6746875"/>
              <a:gd name="connsiteY0" fmla="*/ 0 h 1079501"/>
              <a:gd name="connsiteX1" fmla="*/ 6746875 w 6746875"/>
              <a:gd name="connsiteY1" fmla="*/ 0 h 1079501"/>
              <a:gd name="connsiteX2" fmla="*/ 6746875 w 6746875"/>
              <a:gd name="connsiteY2" fmla="*/ 628971 h 1079501"/>
              <a:gd name="connsiteX3" fmla="*/ 5395913 w 6746875"/>
              <a:gd name="connsiteY3" fmla="*/ 1079500 h 1079501"/>
              <a:gd name="connsiteX4" fmla="*/ 0 w 6746875"/>
              <a:gd name="connsiteY4" fmla="*/ 1079501 h 1079501"/>
              <a:gd name="connsiteX5" fmla="*/ 0 w 6746875"/>
              <a:gd name="connsiteY5" fmla="*/ 0 h 1079501"/>
              <a:gd name="connsiteX0" fmla="*/ 0 w 7294446"/>
              <a:gd name="connsiteY0" fmla="*/ 0 h 1079501"/>
              <a:gd name="connsiteX1" fmla="*/ 7294446 w 7294446"/>
              <a:gd name="connsiteY1" fmla="*/ 0 h 1079501"/>
              <a:gd name="connsiteX2" fmla="*/ 7294446 w 7294446"/>
              <a:gd name="connsiteY2" fmla="*/ 628971 h 1079501"/>
              <a:gd name="connsiteX3" fmla="*/ 5943484 w 7294446"/>
              <a:gd name="connsiteY3" fmla="*/ 1079500 h 1079501"/>
              <a:gd name="connsiteX4" fmla="*/ 547571 w 7294446"/>
              <a:gd name="connsiteY4" fmla="*/ 1079501 h 1079501"/>
              <a:gd name="connsiteX5" fmla="*/ 0 w 7294446"/>
              <a:gd name="connsiteY5" fmla="*/ 0 h 1079501"/>
              <a:gd name="connsiteX0" fmla="*/ 0 w 7294446"/>
              <a:gd name="connsiteY0" fmla="*/ 0 h 1079501"/>
              <a:gd name="connsiteX1" fmla="*/ 7294446 w 7294446"/>
              <a:gd name="connsiteY1" fmla="*/ 0 h 1079501"/>
              <a:gd name="connsiteX2" fmla="*/ 7294446 w 7294446"/>
              <a:gd name="connsiteY2" fmla="*/ 628971 h 1079501"/>
              <a:gd name="connsiteX3" fmla="*/ 5943484 w 7294446"/>
              <a:gd name="connsiteY3" fmla="*/ 1079500 h 1079501"/>
              <a:gd name="connsiteX4" fmla="*/ 1 w 7294446"/>
              <a:gd name="connsiteY4" fmla="*/ 1079501 h 1079501"/>
              <a:gd name="connsiteX5" fmla="*/ 0 w 7294446"/>
              <a:gd name="connsiteY5" fmla="*/ 0 h 10795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94446" h="1079501">
                <a:moveTo>
                  <a:pt x="0" y="0"/>
                </a:moveTo>
                <a:lnTo>
                  <a:pt x="7294446" y="0"/>
                </a:lnTo>
                <a:lnTo>
                  <a:pt x="7294446" y="628971"/>
                </a:lnTo>
                <a:lnTo>
                  <a:pt x="5943484" y="1079500"/>
                </a:lnTo>
                <a:lnTo>
                  <a:pt x="1" y="1079501"/>
                </a:lnTo>
                <a:cubicBezTo>
                  <a:pt x="1" y="719667"/>
                  <a:pt x="0" y="359834"/>
                  <a:pt x="0" y="0"/>
                </a:cubicBezTo>
                <a:close/>
              </a:path>
            </a:pathLst>
          </a:custGeom>
          <a:solidFill>
            <a:srgbClr val="FFFFFF">
              <a:alpha val="80000"/>
            </a:srgbClr>
          </a:solidFill>
        </p:spPr>
        <p:txBody>
          <a:bodyPr vert="horz" lIns="0" tIns="0" rIns="0" bIns="0" rtlCol="0" anchor="ctr">
            <a:normAutofit/>
          </a:bodyPr>
          <a:lstStyle>
            <a:lvl1pPr marL="266700" indent="0" algn="l" defTabSz="864017" rtl="0" eaLnBrk="1" latinLnBrk="0" hangingPunct="1">
              <a:lnSpc>
                <a:spcPct val="100000"/>
              </a:lnSpc>
              <a:spcBef>
                <a:spcPct val="0"/>
              </a:spcBef>
              <a:buNone/>
              <a:defRPr lang="de-DE" sz="2000" b="1" kern="1200" cap="all" baseline="0" dirty="0" smtClean="0">
                <a:solidFill>
                  <a:srgbClr val="0075BE"/>
                </a:solidFill>
                <a:latin typeface="Arial" pitchFamily="34" charset="0"/>
                <a:ea typeface="+mj-ea"/>
                <a:cs typeface="Arial" pitchFamily="34" charset="0"/>
              </a:defRPr>
            </a:lvl1pPr>
          </a:lstStyle>
          <a:p>
            <a:pPr lvl="0"/>
            <a:r>
              <a:rPr lang="fr-BE" dirty="0">
                <a:solidFill>
                  <a:srgbClr val="007EC2"/>
                </a:solidFill>
              </a:rPr>
              <a:t>2 versions différentes du navigateur de documents disponibles</a:t>
            </a:r>
            <a:endParaRPr kumimoji="0" lang="en-US" sz="2000" b="0" i="0" u="none" strike="noStrike" kern="1200" cap="all" spc="0" normalizeH="0" baseline="0" noProof="0" dirty="0">
              <a:ln>
                <a:noFill/>
              </a:ln>
              <a:solidFill>
                <a:srgbClr val="007EC2"/>
              </a:solidFill>
              <a:effectLst/>
              <a:uLnTx/>
              <a:uFillTx/>
            </a:endParaRPr>
          </a:p>
        </p:txBody>
      </p:sp>
      <p:sp>
        <p:nvSpPr>
          <p:cNvPr id="10" name="Titel 2"/>
          <p:cNvSpPr txBox="1">
            <a:spLocks/>
          </p:cNvSpPr>
          <p:nvPr/>
        </p:nvSpPr>
        <p:spPr>
          <a:xfrm>
            <a:off x="110397" y="1409474"/>
            <a:ext cx="11333388" cy="4362905"/>
          </a:xfrm>
          <a:custGeom>
            <a:avLst/>
            <a:gdLst>
              <a:gd name="connsiteX0" fmla="*/ 0 w 7288213"/>
              <a:gd name="connsiteY0" fmla="*/ 0 h 1350963"/>
              <a:gd name="connsiteX1" fmla="*/ 7288213 w 7288213"/>
              <a:gd name="connsiteY1" fmla="*/ 0 h 1350963"/>
              <a:gd name="connsiteX2" fmla="*/ 7288213 w 7288213"/>
              <a:gd name="connsiteY2" fmla="*/ 1350963 h 1350963"/>
              <a:gd name="connsiteX3" fmla="*/ 0 w 7288213"/>
              <a:gd name="connsiteY3" fmla="*/ 1350963 h 1350963"/>
              <a:gd name="connsiteX4" fmla="*/ 0 w 7288213"/>
              <a:gd name="connsiteY4" fmla="*/ 0 h 1350963"/>
              <a:gd name="connsiteX0" fmla="*/ 0 w 7288213"/>
              <a:gd name="connsiteY0" fmla="*/ 0 h 1355771"/>
              <a:gd name="connsiteX1" fmla="*/ 7288213 w 7288213"/>
              <a:gd name="connsiteY1" fmla="*/ 0 h 1355771"/>
              <a:gd name="connsiteX2" fmla="*/ 7288213 w 7288213"/>
              <a:gd name="connsiteY2" fmla="*/ 1350963 h 1355771"/>
              <a:gd name="connsiteX3" fmla="*/ 6774873 w 7288213"/>
              <a:gd name="connsiteY3" fmla="*/ 1355771 h 1355771"/>
              <a:gd name="connsiteX4" fmla="*/ 0 w 7288213"/>
              <a:gd name="connsiteY4" fmla="*/ 1350963 h 1355771"/>
              <a:gd name="connsiteX5" fmla="*/ 0 w 7288213"/>
              <a:gd name="connsiteY5" fmla="*/ 0 h 1355771"/>
              <a:gd name="connsiteX0" fmla="*/ 0 w 7288213"/>
              <a:gd name="connsiteY0" fmla="*/ 0 h 1355771"/>
              <a:gd name="connsiteX1" fmla="*/ 7288213 w 7288213"/>
              <a:gd name="connsiteY1" fmla="*/ 0 h 1355771"/>
              <a:gd name="connsiteX2" fmla="*/ 7288213 w 7288213"/>
              <a:gd name="connsiteY2" fmla="*/ 1086556 h 1355771"/>
              <a:gd name="connsiteX3" fmla="*/ 6774873 w 7288213"/>
              <a:gd name="connsiteY3" fmla="*/ 1355771 h 1355771"/>
              <a:gd name="connsiteX4" fmla="*/ 0 w 7288213"/>
              <a:gd name="connsiteY4" fmla="*/ 1350963 h 1355771"/>
              <a:gd name="connsiteX5" fmla="*/ 0 w 7288213"/>
              <a:gd name="connsiteY5" fmla="*/ 0 h 1355771"/>
              <a:gd name="connsiteX0" fmla="*/ 0 w 7288213"/>
              <a:gd name="connsiteY0" fmla="*/ 0 h 1356431"/>
              <a:gd name="connsiteX1" fmla="*/ 7288213 w 7288213"/>
              <a:gd name="connsiteY1" fmla="*/ 0 h 1356431"/>
              <a:gd name="connsiteX2" fmla="*/ 7288213 w 7288213"/>
              <a:gd name="connsiteY2" fmla="*/ 1086556 h 1356431"/>
              <a:gd name="connsiteX3" fmla="*/ 6480175 w 7288213"/>
              <a:gd name="connsiteY3" fmla="*/ 1356431 h 1356431"/>
              <a:gd name="connsiteX4" fmla="*/ 0 w 7288213"/>
              <a:gd name="connsiteY4" fmla="*/ 1350963 h 1356431"/>
              <a:gd name="connsiteX5" fmla="*/ 0 w 7288213"/>
              <a:gd name="connsiteY5" fmla="*/ 0 h 1356431"/>
              <a:gd name="connsiteX0" fmla="*/ 0 w 7288213"/>
              <a:gd name="connsiteY0" fmla="*/ 0 h 1356431"/>
              <a:gd name="connsiteX1" fmla="*/ 7288213 w 7288213"/>
              <a:gd name="connsiteY1" fmla="*/ 0 h 1356431"/>
              <a:gd name="connsiteX2" fmla="*/ 7288213 w 7288213"/>
              <a:gd name="connsiteY2" fmla="*/ 1086556 h 1356431"/>
              <a:gd name="connsiteX3" fmla="*/ 5940425 w 7288213"/>
              <a:gd name="connsiteY3" fmla="*/ 1356431 h 1356431"/>
              <a:gd name="connsiteX4" fmla="*/ 0 w 7288213"/>
              <a:gd name="connsiteY4" fmla="*/ 1350963 h 1356431"/>
              <a:gd name="connsiteX5" fmla="*/ 0 w 7288213"/>
              <a:gd name="connsiteY5" fmla="*/ 0 h 1356431"/>
              <a:gd name="connsiteX0" fmla="*/ 0 w 7288213"/>
              <a:gd name="connsiteY0" fmla="*/ 0 h 1356431"/>
              <a:gd name="connsiteX1" fmla="*/ 7288213 w 7288213"/>
              <a:gd name="connsiteY1" fmla="*/ 0 h 1356431"/>
              <a:gd name="connsiteX2" fmla="*/ 7288213 w 7288213"/>
              <a:gd name="connsiteY2" fmla="*/ 815094 h 1356431"/>
              <a:gd name="connsiteX3" fmla="*/ 5940425 w 7288213"/>
              <a:gd name="connsiteY3" fmla="*/ 1356431 h 1356431"/>
              <a:gd name="connsiteX4" fmla="*/ 0 w 7288213"/>
              <a:gd name="connsiteY4" fmla="*/ 1350963 h 1356431"/>
              <a:gd name="connsiteX5" fmla="*/ 0 w 7288213"/>
              <a:gd name="connsiteY5" fmla="*/ 0 h 1356431"/>
              <a:gd name="connsiteX0" fmla="*/ 273050 w 7288213"/>
              <a:gd name="connsiteY0" fmla="*/ 5469 h 1356431"/>
              <a:gd name="connsiteX1" fmla="*/ 7288213 w 7288213"/>
              <a:gd name="connsiteY1" fmla="*/ 0 h 1356431"/>
              <a:gd name="connsiteX2" fmla="*/ 7288213 w 7288213"/>
              <a:gd name="connsiteY2" fmla="*/ 815094 h 1356431"/>
              <a:gd name="connsiteX3" fmla="*/ 5940425 w 7288213"/>
              <a:gd name="connsiteY3" fmla="*/ 1356431 h 1356431"/>
              <a:gd name="connsiteX4" fmla="*/ 0 w 7288213"/>
              <a:gd name="connsiteY4" fmla="*/ 1350963 h 1356431"/>
              <a:gd name="connsiteX5" fmla="*/ 273050 w 7288213"/>
              <a:gd name="connsiteY5" fmla="*/ 5469 h 1356431"/>
              <a:gd name="connsiteX0" fmla="*/ 0 w 7015163"/>
              <a:gd name="connsiteY0" fmla="*/ 5469 h 1356431"/>
              <a:gd name="connsiteX1" fmla="*/ 7015163 w 7015163"/>
              <a:gd name="connsiteY1" fmla="*/ 0 h 1356431"/>
              <a:gd name="connsiteX2" fmla="*/ 7015163 w 7015163"/>
              <a:gd name="connsiteY2" fmla="*/ 815094 h 1356431"/>
              <a:gd name="connsiteX3" fmla="*/ 5667375 w 7015163"/>
              <a:gd name="connsiteY3" fmla="*/ 1356431 h 1356431"/>
              <a:gd name="connsiteX4" fmla="*/ 0 w 7015163"/>
              <a:gd name="connsiteY4" fmla="*/ 1356431 h 1356431"/>
              <a:gd name="connsiteX5" fmla="*/ 0 w 7015163"/>
              <a:gd name="connsiteY5" fmla="*/ 5469 h 1356431"/>
              <a:gd name="connsiteX0" fmla="*/ 0 w 7015163"/>
              <a:gd name="connsiteY0" fmla="*/ 0 h 1350962"/>
              <a:gd name="connsiteX1" fmla="*/ 6746875 w 7015163"/>
              <a:gd name="connsiteY1" fmla="*/ 0 h 1350962"/>
              <a:gd name="connsiteX2" fmla="*/ 7015163 w 7015163"/>
              <a:gd name="connsiteY2" fmla="*/ 809625 h 1350962"/>
              <a:gd name="connsiteX3" fmla="*/ 5667375 w 7015163"/>
              <a:gd name="connsiteY3" fmla="*/ 1350962 h 1350962"/>
              <a:gd name="connsiteX4" fmla="*/ 0 w 7015163"/>
              <a:gd name="connsiteY4" fmla="*/ 1350962 h 1350962"/>
              <a:gd name="connsiteX5" fmla="*/ 0 w 7015163"/>
              <a:gd name="connsiteY5" fmla="*/ 0 h 1350962"/>
              <a:gd name="connsiteX0" fmla="*/ 0 w 6746875"/>
              <a:gd name="connsiteY0" fmla="*/ 0 h 1350962"/>
              <a:gd name="connsiteX1" fmla="*/ 6746875 w 6746875"/>
              <a:gd name="connsiteY1" fmla="*/ 0 h 1350962"/>
              <a:gd name="connsiteX2" fmla="*/ 6746875 w 6746875"/>
              <a:gd name="connsiteY2" fmla="*/ 809624 h 1350962"/>
              <a:gd name="connsiteX3" fmla="*/ 5667375 w 6746875"/>
              <a:gd name="connsiteY3" fmla="*/ 1350962 h 1350962"/>
              <a:gd name="connsiteX4" fmla="*/ 0 w 6746875"/>
              <a:gd name="connsiteY4" fmla="*/ 1350962 h 1350962"/>
              <a:gd name="connsiteX5" fmla="*/ 0 w 6746875"/>
              <a:gd name="connsiteY5" fmla="*/ 0 h 1350962"/>
              <a:gd name="connsiteX0" fmla="*/ 0 w 6746875"/>
              <a:gd name="connsiteY0" fmla="*/ 0 h 1350962"/>
              <a:gd name="connsiteX1" fmla="*/ 6746875 w 6746875"/>
              <a:gd name="connsiteY1" fmla="*/ 0 h 1350962"/>
              <a:gd name="connsiteX2" fmla="*/ 6746875 w 6746875"/>
              <a:gd name="connsiteY2" fmla="*/ 809624 h 1350962"/>
              <a:gd name="connsiteX3" fmla="*/ 5395913 w 6746875"/>
              <a:gd name="connsiteY3" fmla="*/ 1350961 h 1350962"/>
              <a:gd name="connsiteX4" fmla="*/ 0 w 6746875"/>
              <a:gd name="connsiteY4" fmla="*/ 1350962 h 1350962"/>
              <a:gd name="connsiteX5" fmla="*/ 0 w 6746875"/>
              <a:gd name="connsiteY5" fmla="*/ 0 h 1350962"/>
              <a:gd name="connsiteX0" fmla="*/ 0 w 6746875"/>
              <a:gd name="connsiteY0" fmla="*/ 0 h 1350962"/>
              <a:gd name="connsiteX1" fmla="*/ 6746875 w 6746875"/>
              <a:gd name="connsiteY1" fmla="*/ 0 h 1350962"/>
              <a:gd name="connsiteX2" fmla="*/ 6746875 w 6746875"/>
              <a:gd name="connsiteY2" fmla="*/ 900432 h 1350962"/>
              <a:gd name="connsiteX3" fmla="*/ 5395913 w 6746875"/>
              <a:gd name="connsiteY3" fmla="*/ 1350961 h 1350962"/>
              <a:gd name="connsiteX4" fmla="*/ 0 w 6746875"/>
              <a:gd name="connsiteY4" fmla="*/ 1350962 h 1350962"/>
              <a:gd name="connsiteX5" fmla="*/ 0 w 6746875"/>
              <a:gd name="connsiteY5" fmla="*/ 0 h 1350962"/>
              <a:gd name="connsiteX0" fmla="*/ 0 w 6746875"/>
              <a:gd name="connsiteY0" fmla="*/ 271461 h 1350962"/>
              <a:gd name="connsiteX1" fmla="*/ 6746875 w 6746875"/>
              <a:gd name="connsiteY1" fmla="*/ 0 h 1350962"/>
              <a:gd name="connsiteX2" fmla="*/ 6746875 w 6746875"/>
              <a:gd name="connsiteY2" fmla="*/ 900432 h 1350962"/>
              <a:gd name="connsiteX3" fmla="*/ 5395913 w 6746875"/>
              <a:gd name="connsiteY3" fmla="*/ 1350961 h 1350962"/>
              <a:gd name="connsiteX4" fmla="*/ 0 w 6746875"/>
              <a:gd name="connsiteY4" fmla="*/ 1350962 h 1350962"/>
              <a:gd name="connsiteX5" fmla="*/ 0 w 6746875"/>
              <a:gd name="connsiteY5" fmla="*/ 271461 h 1350962"/>
              <a:gd name="connsiteX0" fmla="*/ 0 w 6746875"/>
              <a:gd name="connsiteY0" fmla="*/ 0 h 1079501"/>
              <a:gd name="connsiteX1" fmla="*/ 6746875 w 6746875"/>
              <a:gd name="connsiteY1" fmla="*/ 0 h 1079501"/>
              <a:gd name="connsiteX2" fmla="*/ 6746875 w 6746875"/>
              <a:gd name="connsiteY2" fmla="*/ 628971 h 1079501"/>
              <a:gd name="connsiteX3" fmla="*/ 5395913 w 6746875"/>
              <a:gd name="connsiteY3" fmla="*/ 1079500 h 1079501"/>
              <a:gd name="connsiteX4" fmla="*/ 0 w 6746875"/>
              <a:gd name="connsiteY4" fmla="*/ 1079501 h 1079501"/>
              <a:gd name="connsiteX5" fmla="*/ 0 w 6746875"/>
              <a:gd name="connsiteY5" fmla="*/ 0 h 1079501"/>
              <a:gd name="connsiteX0" fmla="*/ 0 w 7294446"/>
              <a:gd name="connsiteY0" fmla="*/ 0 h 1079501"/>
              <a:gd name="connsiteX1" fmla="*/ 7294446 w 7294446"/>
              <a:gd name="connsiteY1" fmla="*/ 0 h 1079501"/>
              <a:gd name="connsiteX2" fmla="*/ 7294446 w 7294446"/>
              <a:gd name="connsiteY2" fmla="*/ 628971 h 1079501"/>
              <a:gd name="connsiteX3" fmla="*/ 5943484 w 7294446"/>
              <a:gd name="connsiteY3" fmla="*/ 1079500 h 1079501"/>
              <a:gd name="connsiteX4" fmla="*/ 547571 w 7294446"/>
              <a:gd name="connsiteY4" fmla="*/ 1079501 h 1079501"/>
              <a:gd name="connsiteX5" fmla="*/ 0 w 7294446"/>
              <a:gd name="connsiteY5" fmla="*/ 0 h 1079501"/>
              <a:gd name="connsiteX0" fmla="*/ 0 w 7294446"/>
              <a:gd name="connsiteY0" fmla="*/ 0 h 1079501"/>
              <a:gd name="connsiteX1" fmla="*/ 7294446 w 7294446"/>
              <a:gd name="connsiteY1" fmla="*/ 0 h 1079501"/>
              <a:gd name="connsiteX2" fmla="*/ 7294446 w 7294446"/>
              <a:gd name="connsiteY2" fmla="*/ 628971 h 1079501"/>
              <a:gd name="connsiteX3" fmla="*/ 5943484 w 7294446"/>
              <a:gd name="connsiteY3" fmla="*/ 1079500 h 1079501"/>
              <a:gd name="connsiteX4" fmla="*/ 1 w 7294446"/>
              <a:gd name="connsiteY4" fmla="*/ 1079501 h 1079501"/>
              <a:gd name="connsiteX5" fmla="*/ 0 w 7294446"/>
              <a:gd name="connsiteY5" fmla="*/ 0 h 1079501"/>
              <a:gd name="connsiteX0" fmla="*/ 0 w 7301073"/>
              <a:gd name="connsiteY0" fmla="*/ 0 h 1079501"/>
              <a:gd name="connsiteX1" fmla="*/ 7294446 w 7301073"/>
              <a:gd name="connsiteY1" fmla="*/ 0 h 1079501"/>
              <a:gd name="connsiteX2" fmla="*/ 7301073 w 7301073"/>
              <a:gd name="connsiteY2" fmla="*/ 870581 h 1079501"/>
              <a:gd name="connsiteX3" fmla="*/ 5943484 w 7301073"/>
              <a:gd name="connsiteY3" fmla="*/ 1079500 h 1079501"/>
              <a:gd name="connsiteX4" fmla="*/ 1 w 7301073"/>
              <a:gd name="connsiteY4" fmla="*/ 1079501 h 1079501"/>
              <a:gd name="connsiteX5" fmla="*/ 0 w 7301073"/>
              <a:gd name="connsiteY5" fmla="*/ 0 h 1079501"/>
              <a:gd name="connsiteX0" fmla="*/ 0 w 7301073"/>
              <a:gd name="connsiteY0" fmla="*/ 0 h 1079501"/>
              <a:gd name="connsiteX1" fmla="*/ 7294446 w 7301073"/>
              <a:gd name="connsiteY1" fmla="*/ 0 h 1079501"/>
              <a:gd name="connsiteX2" fmla="*/ 7301073 w 7301073"/>
              <a:gd name="connsiteY2" fmla="*/ 870581 h 1079501"/>
              <a:gd name="connsiteX3" fmla="*/ 6639307 w 7301073"/>
              <a:gd name="connsiteY3" fmla="*/ 1079500 h 1079501"/>
              <a:gd name="connsiteX4" fmla="*/ 1 w 7301073"/>
              <a:gd name="connsiteY4" fmla="*/ 1079501 h 1079501"/>
              <a:gd name="connsiteX5" fmla="*/ 0 w 7301073"/>
              <a:gd name="connsiteY5" fmla="*/ 0 h 10795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301073" h="1079501">
                <a:moveTo>
                  <a:pt x="0" y="0"/>
                </a:moveTo>
                <a:lnTo>
                  <a:pt x="7294446" y="0"/>
                </a:lnTo>
                <a:lnTo>
                  <a:pt x="7301073" y="870581"/>
                </a:lnTo>
                <a:lnTo>
                  <a:pt x="6639307" y="1079500"/>
                </a:lnTo>
                <a:lnTo>
                  <a:pt x="1" y="1079501"/>
                </a:lnTo>
                <a:cubicBezTo>
                  <a:pt x="1" y="719667"/>
                  <a:pt x="0" y="359834"/>
                  <a:pt x="0" y="0"/>
                </a:cubicBezTo>
                <a:close/>
              </a:path>
            </a:pathLst>
          </a:custGeom>
          <a:solidFill>
            <a:srgbClr val="FFFFFF">
              <a:alpha val="87059"/>
            </a:srgbClr>
          </a:solidFill>
          <a:ln>
            <a:noFill/>
          </a:ln>
        </p:spPr>
        <p:txBody>
          <a:bodyPr vert="horz" lIns="216000" tIns="252000" rIns="900000" bIns="0" rtlCol="0" anchor="t">
            <a:normAutofit/>
          </a:bodyPr>
          <a:lstStyle/>
          <a:p>
            <a:pPr marL="285750" indent="-285750">
              <a:spcAft>
                <a:spcPts val="1200"/>
              </a:spcAft>
              <a:buBlip>
                <a:blip r:embed="rId5"/>
              </a:buBlip>
            </a:pPr>
            <a:r>
              <a:rPr lang="en-GB" sz="1800" b="1" u="sng" dirty="0">
                <a:solidFill>
                  <a:prstClr val="black"/>
                </a:solidFill>
                <a:latin typeface="Arial" pitchFamily="34" charset="0"/>
                <a:cs typeface="Arial" pitchFamily="34" charset="0"/>
              </a:rPr>
              <a:t>Document Navigator Essentials</a:t>
            </a:r>
          </a:p>
          <a:p>
            <a:pPr marL="717758" lvl="1" indent="-285750">
              <a:spcAft>
                <a:spcPts val="1200"/>
              </a:spcAft>
              <a:buBlip>
                <a:blip r:embed="rId5"/>
              </a:buBlip>
            </a:pPr>
            <a:r>
              <a:rPr lang="fr-BE" sz="1800" b="1" dirty="0">
                <a:solidFill>
                  <a:prstClr val="black"/>
                </a:solidFill>
                <a:latin typeface="Arial" pitchFamily="34" charset="0"/>
                <a:cs typeface="Arial" pitchFamily="34" charset="0"/>
              </a:rPr>
              <a:t>Facile à installer, faible coût</a:t>
            </a:r>
          </a:p>
          <a:p>
            <a:pPr marL="717758" lvl="1" indent="-285750">
              <a:spcAft>
                <a:spcPts val="1200"/>
              </a:spcAft>
              <a:buBlip>
                <a:blip r:embed="rId5"/>
              </a:buBlip>
            </a:pPr>
            <a:r>
              <a:rPr lang="fr-BE" sz="1800" b="1" dirty="0">
                <a:solidFill>
                  <a:prstClr val="black"/>
                </a:solidFill>
                <a:latin typeface="Arial" pitchFamily="34" charset="0"/>
                <a:cs typeface="Arial" pitchFamily="34" charset="0"/>
              </a:rPr>
              <a:t>Connecteurs à plusieurs services de stockage populaires</a:t>
            </a:r>
          </a:p>
          <a:p>
            <a:pPr marL="717758" lvl="1" indent="-285750">
              <a:spcAft>
                <a:spcPts val="1200"/>
              </a:spcAft>
              <a:buBlip>
                <a:blip r:embed="rId5"/>
              </a:buBlip>
            </a:pPr>
            <a:r>
              <a:rPr lang="fr-BE" sz="1800" b="1" dirty="0">
                <a:solidFill>
                  <a:prstClr val="black"/>
                </a:solidFill>
                <a:latin typeface="Arial" pitchFamily="34" charset="0"/>
                <a:cs typeface="Arial" pitchFamily="34" charset="0"/>
              </a:rPr>
              <a:t>Idéal pour les applications simples de numérisation vers un format interrogeable</a:t>
            </a:r>
            <a:br>
              <a:rPr lang="en-GB" sz="1800" b="1" dirty="0">
                <a:solidFill>
                  <a:prstClr val="black"/>
                </a:solidFill>
                <a:latin typeface="Arial" pitchFamily="34" charset="0"/>
                <a:cs typeface="Arial" pitchFamily="34" charset="0"/>
              </a:rPr>
            </a:br>
            <a:endParaRPr lang="en-GB" sz="1800" b="1" dirty="0">
              <a:solidFill>
                <a:prstClr val="black"/>
              </a:solidFill>
              <a:latin typeface="Arial" pitchFamily="34" charset="0"/>
              <a:cs typeface="Arial" pitchFamily="34" charset="0"/>
            </a:endParaRPr>
          </a:p>
          <a:p>
            <a:pPr marL="285750" indent="-285750">
              <a:spcAft>
                <a:spcPts val="1200"/>
              </a:spcAft>
              <a:buBlip>
                <a:blip r:embed="rId5"/>
              </a:buBlip>
            </a:pPr>
            <a:r>
              <a:rPr lang="en-GB" sz="1800" b="1" dirty="0">
                <a:solidFill>
                  <a:prstClr val="black"/>
                </a:solidFill>
                <a:latin typeface="Arial" pitchFamily="34" charset="0"/>
                <a:cs typeface="Arial" pitchFamily="34" charset="0"/>
              </a:rPr>
              <a:t>Document Navigator </a:t>
            </a:r>
          </a:p>
          <a:p>
            <a:pPr marL="717758" lvl="1" indent="-285750">
              <a:spcAft>
                <a:spcPts val="1200"/>
              </a:spcAft>
              <a:buBlip>
                <a:blip r:embed="rId5"/>
              </a:buBlip>
            </a:pPr>
            <a:r>
              <a:rPr lang="fr-BE" sz="1800" b="1" dirty="0">
                <a:solidFill>
                  <a:prstClr val="black"/>
                </a:solidFill>
                <a:latin typeface="Arial" pitchFamily="34" charset="0"/>
                <a:cs typeface="Arial" pitchFamily="34" charset="0"/>
              </a:rPr>
              <a:t>Beaucoup plus d'options à configurer, beaucoup plus de possibilités</a:t>
            </a:r>
          </a:p>
          <a:p>
            <a:pPr marL="717758" lvl="1" indent="-285750">
              <a:spcAft>
                <a:spcPts val="1200"/>
              </a:spcAft>
              <a:buBlip>
                <a:blip r:embed="rId5"/>
              </a:buBlip>
            </a:pPr>
            <a:r>
              <a:rPr lang="fr-BE" sz="1800" b="1" dirty="0">
                <a:solidFill>
                  <a:prstClr val="black"/>
                </a:solidFill>
                <a:latin typeface="Arial" pitchFamily="34" charset="0"/>
                <a:cs typeface="Arial" pitchFamily="34" charset="0"/>
              </a:rPr>
              <a:t>Vaste éventail de possibilités de personnalisation, de reconnaissance, d'intégration et de connexion</a:t>
            </a:r>
          </a:p>
        </p:txBody>
      </p:sp>
    </p:spTree>
    <p:extLst>
      <p:ext uri="{BB962C8B-B14F-4D97-AF65-F5344CB8AC3E}">
        <p14:creationId xmlns:p14="http://schemas.microsoft.com/office/powerpoint/2010/main" val="1428310413"/>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par>
                                <p:cTn id="9" presetID="10" presetClass="entr" presetSubtype="0" fill="hold" nodeType="withEffect">
                                  <p:stCondLst>
                                    <p:cond delay="0"/>
                                  </p:stCondLst>
                                  <p:childTnLst>
                                    <p:set>
                                      <p:cBhvr>
                                        <p:cTn id="10" dur="1" fill="hold">
                                          <p:stCondLst>
                                            <p:cond delay="0"/>
                                          </p:stCondLst>
                                        </p:cTn>
                                        <p:tgtEl>
                                          <p:spTgt spid="10">
                                            <p:txEl>
                                              <p:pRg st="0" end="0"/>
                                            </p:txEl>
                                          </p:spTgt>
                                        </p:tgtEl>
                                        <p:attrNameLst>
                                          <p:attrName>style.visibility</p:attrName>
                                        </p:attrNameLst>
                                      </p:cBhvr>
                                      <p:to>
                                        <p:strVal val="visible"/>
                                      </p:to>
                                    </p:set>
                                    <p:animEffect transition="in" filter="fade">
                                      <p:cBhvr>
                                        <p:cTn id="11" dur="500"/>
                                        <p:tgtEl>
                                          <p:spTgt spid="10">
                                            <p:txEl>
                                              <p:pRg st="0" end="0"/>
                                            </p:txEl>
                                          </p:spTgt>
                                        </p:tgtEl>
                                      </p:cBhvr>
                                    </p:animEffect>
                                  </p:childTnLst>
                                </p:cTn>
                              </p:par>
                              <p:par>
                                <p:cTn id="12" presetID="10" presetClass="entr" presetSubtype="0" fill="hold" nodeType="withEffect">
                                  <p:stCondLst>
                                    <p:cond delay="0"/>
                                  </p:stCondLst>
                                  <p:childTnLst>
                                    <p:set>
                                      <p:cBhvr>
                                        <p:cTn id="13" dur="1" fill="hold">
                                          <p:stCondLst>
                                            <p:cond delay="0"/>
                                          </p:stCondLst>
                                        </p:cTn>
                                        <p:tgtEl>
                                          <p:spTgt spid="10">
                                            <p:txEl>
                                              <p:pRg st="3" end="3"/>
                                            </p:txEl>
                                          </p:spTgt>
                                        </p:tgtEl>
                                        <p:attrNameLst>
                                          <p:attrName>style.visibility</p:attrName>
                                        </p:attrNameLst>
                                      </p:cBhvr>
                                      <p:to>
                                        <p:strVal val="visible"/>
                                      </p:to>
                                    </p:set>
                                    <p:animEffect transition="in" filter="fade">
                                      <p:cBhvr>
                                        <p:cTn id="14" dur="500"/>
                                        <p:tgtEl>
                                          <p:spTgt spid="10">
                                            <p:txEl>
                                              <p:pRg st="3" end="3"/>
                                            </p:txEl>
                                          </p:spTgt>
                                        </p:tgtEl>
                                      </p:cBhvr>
                                    </p:animEffect>
                                  </p:childTnLst>
                                </p:cTn>
                              </p:par>
                              <p:par>
                                <p:cTn id="15" presetID="10" presetClass="entr" presetSubtype="0" fill="hold" nodeType="withEffect">
                                  <p:stCondLst>
                                    <p:cond delay="0"/>
                                  </p:stCondLst>
                                  <p:childTnLst>
                                    <p:set>
                                      <p:cBhvr>
                                        <p:cTn id="16" dur="1" fill="hold">
                                          <p:stCondLst>
                                            <p:cond delay="0"/>
                                          </p:stCondLst>
                                        </p:cTn>
                                        <p:tgtEl>
                                          <p:spTgt spid="10">
                                            <p:txEl>
                                              <p:pRg st="1" end="1"/>
                                            </p:txEl>
                                          </p:spTgt>
                                        </p:tgtEl>
                                        <p:attrNameLst>
                                          <p:attrName>style.visibility</p:attrName>
                                        </p:attrNameLst>
                                      </p:cBhvr>
                                      <p:to>
                                        <p:strVal val="visible"/>
                                      </p:to>
                                    </p:set>
                                    <p:animEffect transition="in" filter="fade">
                                      <p:cBhvr>
                                        <p:cTn id="17" dur="500"/>
                                        <p:tgtEl>
                                          <p:spTgt spid="10">
                                            <p:txEl>
                                              <p:pRg st="1" end="1"/>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10">
                                            <p:txEl>
                                              <p:pRg st="2" end="2"/>
                                            </p:txEl>
                                          </p:spTgt>
                                        </p:tgtEl>
                                        <p:attrNameLst>
                                          <p:attrName>style.visibility</p:attrName>
                                        </p:attrNameLst>
                                      </p:cBhvr>
                                      <p:to>
                                        <p:strVal val="visible"/>
                                      </p:to>
                                    </p:set>
                                    <p:animEffect transition="in" filter="fade">
                                      <p:cBhvr>
                                        <p:cTn id="20" dur="500"/>
                                        <p:tgtEl>
                                          <p:spTgt spid="10">
                                            <p:txEl>
                                              <p:pRg st="2" end="2"/>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10">
                                            <p:txEl>
                                              <p:pRg st="4" end="4"/>
                                            </p:txEl>
                                          </p:spTgt>
                                        </p:tgtEl>
                                        <p:attrNameLst>
                                          <p:attrName>style.visibility</p:attrName>
                                        </p:attrNameLst>
                                      </p:cBhvr>
                                      <p:to>
                                        <p:strVal val="visible"/>
                                      </p:to>
                                    </p:set>
                                    <p:animEffect transition="in" filter="fade">
                                      <p:cBhvr>
                                        <p:cTn id="23" dur="500"/>
                                        <p:tgtEl>
                                          <p:spTgt spid="1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AT10143\Desktop\Managed Content Services Presentation\up-w.png">
            <a:hlinkClick r:id="rId2" action="ppaction://hlinksldjump"/>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60000" y="6177600"/>
            <a:ext cx="171450" cy="146050"/>
          </a:xfrm>
          <a:prstGeom prst="rect">
            <a:avLst/>
          </a:prstGeom>
          <a:noFill/>
          <a:extLst>
            <a:ext uri="{909E8E84-426E-40DD-AFC4-6F175D3DCCD1}">
              <a14:hiddenFill xmlns:a14="http://schemas.microsoft.com/office/drawing/2010/main">
                <a:solidFill>
                  <a:srgbClr val="FFFFFF"/>
                </a:solidFill>
              </a14:hiddenFill>
            </a:ext>
          </a:extLst>
        </p:spPr>
      </p:pic>
      <p:sp>
        <p:nvSpPr>
          <p:cNvPr id="8" name="Titel 2"/>
          <p:cNvSpPr txBox="1">
            <a:spLocks/>
          </p:cNvSpPr>
          <p:nvPr/>
        </p:nvSpPr>
        <p:spPr>
          <a:xfrm>
            <a:off x="232228" y="258536"/>
            <a:ext cx="7777162" cy="1150938"/>
          </a:xfrm>
          <a:custGeom>
            <a:avLst/>
            <a:gdLst>
              <a:gd name="connsiteX0" fmla="*/ 0 w 7288213"/>
              <a:gd name="connsiteY0" fmla="*/ 0 h 1350963"/>
              <a:gd name="connsiteX1" fmla="*/ 7288213 w 7288213"/>
              <a:gd name="connsiteY1" fmla="*/ 0 h 1350963"/>
              <a:gd name="connsiteX2" fmla="*/ 7288213 w 7288213"/>
              <a:gd name="connsiteY2" fmla="*/ 1350963 h 1350963"/>
              <a:gd name="connsiteX3" fmla="*/ 0 w 7288213"/>
              <a:gd name="connsiteY3" fmla="*/ 1350963 h 1350963"/>
              <a:gd name="connsiteX4" fmla="*/ 0 w 7288213"/>
              <a:gd name="connsiteY4" fmla="*/ 0 h 1350963"/>
              <a:gd name="connsiteX0" fmla="*/ 0 w 7288213"/>
              <a:gd name="connsiteY0" fmla="*/ 0 h 1355771"/>
              <a:gd name="connsiteX1" fmla="*/ 7288213 w 7288213"/>
              <a:gd name="connsiteY1" fmla="*/ 0 h 1355771"/>
              <a:gd name="connsiteX2" fmla="*/ 7288213 w 7288213"/>
              <a:gd name="connsiteY2" fmla="*/ 1350963 h 1355771"/>
              <a:gd name="connsiteX3" fmla="*/ 6774873 w 7288213"/>
              <a:gd name="connsiteY3" fmla="*/ 1355771 h 1355771"/>
              <a:gd name="connsiteX4" fmla="*/ 0 w 7288213"/>
              <a:gd name="connsiteY4" fmla="*/ 1350963 h 1355771"/>
              <a:gd name="connsiteX5" fmla="*/ 0 w 7288213"/>
              <a:gd name="connsiteY5" fmla="*/ 0 h 1355771"/>
              <a:gd name="connsiteX0" fmla="*/ 0 w 7288213"/>
              <a:gd name="connsiteY0" fmla="*/ 0 h 1355771"/>
              <a:gd name="connsiteX1" fmla="*/ 7288213 w 7288213"/>
              <a:gd name="connsiteY1" fmla="*/ 0 h 1355771"/>
              <a:gd name="connsiteX2" fmla="*/ 7288213 w 7288213"/>
              <a:gd name="connsiteY2" fmla="*/ 1086556 h 1355771"/>
              <a:gd name="connsiteX3" fmla="*/ 6774873 w 7288213"/>
              <a:gd name="connsiteY3" fmla="*/ 1355771 h 1355771"/>
              <a:gd name="connsiteX4" fmla="*/ 0 w 7288213"/>
              <a:gd name="connsiteY4" fmla="*/ 1350963 h 1355771"/>
              <a:gd name="connsiteX5" fmla="*/ 0 w 7288213"/>
              <a:gd name="connsiteY5" fmla="*/ 0 h 1355771"/>
              <a:gd name="connsiteX0" fmla="*/ 0 w 7288213"/>
              <a:gd name="connsiteY0" fmla="*/ 0 h 1356431"/>
              <a:gd name="connsiteX1" fmla="*/ 7288213 w 7288213"/>
              <a:gd name="connsiteY1" fmla="*/ 0 h 1356431"/>
              <a:gd name="connsiteX2" fmla="*/ 7288213 w 7288213"/>
              <a:gd name="connsiteY2" fmla="*/ 1086556 h 1356431"/>
              <a:gd name="connsiteX3" fmla="*/ 6480175 w 7288213"/>
              <a:gd name="connsiteY3" fmla="*/ 1356431 h 1356431"/>
              <a:gd name="connsiteX4" fmla="*/ 0 w 7288213"/>
              <a:gd name="connsiteY4" fmla="*/ 1350963 h 1356431"/>
              <a:gd name="connsiteX5" fmla="*/ 0 w 7288213"/>
              <a:gd name="connsiteY5" fmla="*/ 0 h 1356431"/>
              <a:gd name="connsiteX0" fmla="*/ 0 w 7288213"/>
              <a:gd name="connsiteY0" fmla="*/ 0 h 1356431"/>
              <a:gd name="connsiteX1" fmla="*/ 7288213 w 7288213"/>
              <a:gd name="connsiteY1" fmla="*/ 0 h 1356431"/>
              <a:gd name="connsiteX2" fmla="*/ 7288213 w 7288213"/>
              <a:gd name="connsiteY2" fmla="*/ 1086556 h 1356431"/>
              <a:gd name="connsiteX3" fmla="*/ 5940425 w 7288213"/>
              <a:gd name="connsiteY3" fmla="*/ 1356431 h 1356431"/>
              <a:gd name="connsiteX4" fmla="*/ 0 w 7288213"/>
              <a:gd name="connsiteY4" fmla="*/ 1350963 h 1356431"/>
              <a:gd name="connsiteX5" fmla="*/ 0 w 7288213"/>
              <a:gd name="connsiteY5" fmla="*/ 0 h 1356431"/>
              <a:gd name="connsiteX0" fmla="*/ 0 w 7288213"/>
              <a:gd name="connsiteY0" fmla="*/ 0 h 1356431"/>
              <a:gd name="connsiteX1" fmla="*/ 7288213 w 7288213"/>
              <a:gd name="connsiteY1" fmla="*/ 0 h 1356431"/>
              <a:gd name="connsiteX2" fmla="*/ 7288213 w 7288213"/>
              <a:gd name="connsiteY2" fmla="*/ 815094 h 1356431"/>
              <a:gd name="connsiteX3" fmla="*/ 5940425 w 7288213"/>
              <a:gd name="connsiteY3" fmla="*/ 1356431 h 1356431"/>
              <a:gd name="connsiteX4" fmla="*/ 0 w 7288213"/>
              <a:gd name="connsiteY4" fmla="*/ 1350963 h 1356431"/>
              <a:gd name="connsiteX5" fmla="*/ 0 w 7288213"/>
              <a:gd name="connsiteY5" fmla="*/ 0 h 1356431"/>
              <a:gd name="connsiteX0" fmla="*/ 273050 w 7288213"/>
              <a:gd name="connsiteY0" fmla="*/ 5469 h 1356431"/>
              <a:gd name="connsiteX1" fmla="*/ 7288213 w 7288213"/>
              <a:gd name="connsiteY1" fmla="*/ 0 h 1356431"/>
              <a:gd name="connsiteX2" fmla="*/ 7288213 w 7288213"/>
              <a:gd name="connsiteY2" fmla="*/ 815094 h 1356431"/>
              <a:gd name="connsiteX3" fmla="*/ 5940425 w 7288213"/>
              <a:gd name="connsiteY3" fmla="*/ 1356431 h 1356431"/>
              <a:gd name="connsiteX4" fmla="*/ 0 w 7288213"/>
              <a:gd name="connsiteY4" fmla="*/ 1350963 h 1356431"/>
              <a:gd name="connsiteX5" fmla="*/ 273050 w 7288213"/>
              <a:gd name="connsiteY5" fmla="*/ 5469 h 1356431"/>
              <a:gd name="connsiteX0" fmla="*/ 0 w 7015163"/>
              <a:gd name="connsiteY0" fmla="*/ 5469 h 1356431"/>
              <a:gd name="connsiteX1" fmla="*/ 7015163 w 7015163"/>
              <a:gd name="connsiteY1" fmla="*/ 0 h 1356431"/>
              <a:gd name="connsiteX2" fmla="*/ 7015163 w 7015163"/>
              <a:gd name="connsiteY2" fmla="*/ 815094 h 1356431"/>
              <a:gd name="connsiteX3" fmla="*/ 5667375 w 7015163"/>
              <a:gd name="connsiteY3" fmla="*/ 1356431 h 1356431"/>
              <a:gd name="connsiteX4" fmla="*/ 0 w 7015163"/>
              <a:gd name="connsiteY4" fmla="*/ 1356431 h 1356431"/>
              <a:gd name="connsiteX5" fmla="*/ 0 w 7015163"/>
              <a:gd name="connsiteY5" fmla="*/ 5469 h 1356431"/>
              <a:gd name="connsiteX0" fmla="*/ 0 w 7015163"/>
              <a:gd name="connsiteY0" fmla="*/ 0 h 1350962"/>
              <a:gd name="connsiteX1" fmla="*/ 6746875 w 7015163"/>
              <a:gd name="connsiteY1" fmla="*/ 0 h 1350962"/>
              <a:gd name="connsiteX2" fmla="*/ 7015163 w 7015163"/>
              <a:gd name="connsiteY2" fmla="*/ 809625 h 1350962"/>
              <a:gd name="connsiteX3" fmla="*/ 5667375 w 7015163"/>
              <a:gd name="connsiteY3" fmla="*/ 1350962 h 1350962"/>
              <a:gd name="connsiteX4" fmla="*/ 0 w 7015163"/>
              <a:gd name="connsiteY4" fmla="*/ 1350962 h 1350962"/>
              <a:gd name="connsiteX5" fmla="*/ 0 w 7015163"/>
              <a:gd name="connsiteY5" fmla="*/ 0 h 1350962"/>
              <a:gd name="connsiteX0" fmla="*/ 0 w 6746875"/>
              <a:gd name="connsiteY0" fmla="*/ 0 h 1350962"/>
              <a:gd name="connsiteX1" fmla="*/ 6746875 w 6746875"/>
              <a:gd name="connsiteY1" fmla="*/ 0 h 1350962"/>
              <a:gd name="connsiteX2" fmla="*/ 6746875 w 6746875"/>
              <a:gd name="connsiteY2" fmla="*/ 809624 h 1350962"/>
              <a:gd name="connsiteX3" fmla="*/ 5667375 w 6746875"/>
              <a:gd name="connsiteY3" fmla="*/ 1350962 h 1350962"/>
              <a:gd name="connsiteX4" fmla="*/ 0 w 6746875"/>
              <a:gd name="connsiteY4" fmla="*/ 1350962 h 1350962"/>
              <a:gd name="connsiteX5" fmla="*/ 0 w 6746875"/>
              <a:gd name="connsiteY5" fmla="*/ 0 h 1350962"/>
              <a:gd name="connsiteX0" fmla="*/ 0 w 6746875"/>
              <a:gd name="connsiteY0" fmla="*/ 0 h 1350962"/>
              <a:gd name="connsiteX1" fmla="*/ 6746875 w 6746875"/>
              <a:gd name="connsiteY1" fmla="*/ 0 h 1350962"/>
              <a:gd name="connsiteX2" fmla="*/ 6746875 w 6746875"/>
              <a:gd name="connsiteY2" fmla="*/ 809624 h 1350962"/>
              <a:gd name="connsiteX3" fmla="*/ 5395913 w 6746875"/>
              <a:gd name="connsiteY3" fmla="*/ 1350961 h 1350962"/>
              <a:gd name="connsiteX4" fmla="*/ 0 w 6746875"/>
              <a:gd name="connsiteY4" fmla="*/ 1350962 h 1350962"/>
              <a:gd name="connsiteX5" fmla="*/ 0 w 6746875"/>
              <a:gd name="connsiteY5" fmla="*/ 0 h 1350962"/>
              <a:gd name="connsiteX0" fmla="*/ 0 w 6746875"/>
              <a:gd name="connsiteY0" fmla="*/ 0 h 1350962"/>
              <a:gd name="connsiteX1" fmla="*/ 6746875 w 6746875"/>
              <a:gd name="connsiteY1" fmla="*/ 0 h 1350962"/>
              <a:gd name="connsiteX2" fmla="*/ 6746875 w 6746875"/>
              <a:gd name="connsiteY2" fmla="*/ 900432 h 1350962"/>
              <a:gd name="connsiteX3" fmla="*/ 5395913 w 6746875"/>
              <a:gd name="connsiteY3" fmla="*/ 1350961 h 1350962"/>
              <a:gd name="connsiteX4" fmla="*/ 0 w 6746875"/>
              <a:gd name="connsiteY4" fmla="*/ 1350962 h 1350962"/>
              <a:gd name="connsiteX5" fmla="*/ 0 w 6746875"/>
              <a:gd name="connsiteY5" fmla="*/ 0 h 1350962"/>
              <a:gd name="connsiteX0" fmla="*/ 0 w 6746875"/>
              <a:gd name="connsiteY0" fmla="*/ 271461 h 1350962"/>
              <a:gd name="connsiteX1" fmla="*/ 6746875 w 6746875"/>
              <a:gd name="connsiteY1" fmla="*/ 0 h 1350962"/>
              <a:gd name="connsiteX2" fmla="*/ 6746875 w 6746875"/>
              <a:gd name="connsiteY2" fmla="*/ 900432 h 1350962"/>
              <a:gd name="connsiteX3" fmla="*/ 5395913 w 6746875"/>
              <a:gd name="connsiteY3" fmla="*/ 1350961 h 1350962"/>
              <a:gd name="connsiteX4" fmla="*/ 0 w 6746875"/>
              <a:gd name="connsiteY4" fmla="*/ 1350962 h 1350962"/>
              <a:gd name="connsiteX5" fmla="*/ 0 w 6746875"/>
              <a:gd name="connsiteY5" fmla="*/ 271461 h 1350962"/>
              <a:gd name="connsiteX0" fmla="*/ 0 w 6746875"/>
              <a:gd name="connsiteY0" fmla="*/ 0 h 1079501"/>
              <a:gd name="connsiteX1" fmla="*/ 6746875 w 6746875"/>
              <a:gd name="connsiteY1" fmla="*/ 0 h 1079501"/>
              <a:gd name="connsiteX2" fmla="*/ 6746875 w 6746875"/>
              <a:gd name="connsiteY2" fmla="*/ 628971 h 1079501"/>
              <a:gd name="connsiteX3" fmla="*/ 5395913 w 6746875"/>
              <a:gd name="connsiteY3" fmla="*/ 1079500 h 1079501"/>
              <a:gd name="connsiteX4" fmla="*/ 0 w 6746875"/>
              <a:gd name="connsiteY4" fmla="*/ 1079501 h 1079501"/>
              <a:gd name="connsiteX5" fmla="*/ 0 w 6746875"/>
              <a:gd name="connsiteY5" fmla="*/ 0 h 1079501"/>
              <a:gd name="connsiteX0" fmla="*/ 0 w 7294446"/>
              <a:gd name="connsiteY0" fmla="*/ 0 h 1079501"/>
              <a:gd name="connsiteX1" fmla="*/ 7294446 w 7294446"/>
              <a:gd name="connsiteY1" fmla="*/ 0 h 1079501"/>
              <a:gd name="connsiteX2" fmla="*/ 7294446 w 7294446"/>
              <a:gd name="connsiteY2" fmla="*/ 628971 h 1079501"/>
              <a:gd name="connsiteX3" fmla="*/ 5943484 w 7294446"/>
              <a:gd name="connsiteY3" fmla="*/ 1079500 h 1079501"/>
              <a:gd name="connsiteX4" fmla="*/ 547571 w 7294446"/>
              <a:gd name="connsiteY4" fmla="*/ 1079501 h 1079501"/>
              <a:gd name="connsiteX5" fmla="*/ 0 w 7294446"/>
              <a:gd name="connsiteY5" fmla="*/ 0 h 1079501"/>
              <a:gd name="connsiteX0" fmla="*/ 0 w 7294446"/>
              <a:gd name="connsiteY0" fmla="*/ 0 h 1079501"/>
              <a:gd name="connsiteX1" fmla="*/ 7294446 w 7294446"/>
              <a:gd name="connsiteY1" fmla="*/ 0 h 1079501"/>
              <a:gd name="connsiteX2" fmla="*/ 7294446 w 7294446"/>
              <a:gd name="connsiteY2" fmla="*/ 628971 h 1079501"/>
              <a:gd name="connsiteX3" fmla="*/ 5943484 w 7294446"/>
              <a:gd name="connsiteY3" fmla="*/ 1079500 h 1079501"/>
              <a:gd name="connsiteX4" fmla="*/ 1 w 7294446"/>
              <a:gd name="connsiteY4" fmla="*/ 1079501 h 1079501"/>
              <a:gd name="connsiteX5" fmla="*/ 0 w 7294446"/>
              <a:gd name="connsiteY5" fmla="*/ 0 h 10795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94446" h="1079501">
                <a:moveTo>
                  <a:pt x="0" y="0"/>
                </a:moveTo>
                <a:lnTo>
                  <a:pt x="7294446" y="0"/>
                </a:lnTo>
                <a:lnTo>
                  <a:pt x="7294446" y="628971"/>
                </a:lnTo>
                <a:lnTo>
                  <a:pt x="5943484" y="1079500"/>
                </a:lnTo>
                <a:lnTo>
                  <a:pt x="1" y="1079501"/>
                </a:lnTo>
                <a:cubicBezTo>
                  <a:pt x="1" y="719667"/>
                  <a:pt x="0" y="359834"/>
                  <a:pt x="0" y="0"/>
                </a:cubicBezTo>
                <a:close/>
              </a:path>
            </a:pathLst>
          </a:custGeom>
          <a:solidFill>
            <a:srgbClr val="FFFFFF">
              <a:alpha val="80000"/>
            </a:srgbClr>
          </a:solidFill>
        </p:spPr>
        <p:txBody>
          <a:bodyPr vert="horz" lIns="0" tIns="0" rIns="0" bIns="0" rtlCol="0" anchor="ctr">
            <a:normAutofit/>
          </a:bodyPr>
          <a:lstStyle>
            <a:lvl1pPr marL="266700" indent="0" algn="l" defTabSz="864017" rtl="0" eaLnBrk="1" latinLnBrk="0" hangingPunct="1">
              <a:lnSpc>
                <a:spcPct val="100000"/>
              </a:lnSpc>
              <a:spcBef>
                <a:spcPct val="0"/>
              </a:spcBef>
              <a:buNone/>
              <a:defRPr lang="de-DE" sz="2000" b="1" kern="1200" cap="all" baseline="0" dirty="0" smtClean="0">
                <a:solidFill>
                  <a:srgbClr val="0075BE"/>
                </a:solidFill>
                <a:latin typeface="Arial" pitchFamily="34" charset="0"/>
                <a:ea typeface="+mj-ea"/>
                <a:cs typeface="Arial" pitchFamily="34" charset="0"/>
              </a:defRPr>
            </a:lvl1pPr>
          </a:lstStyle>
          <a:p>
            <a:pPr lvl="0"/>
            <a:r>
              <a:rPr lang="fr-BE" dirty="0">
                <a:solidFill>
                  <a:srgbClr val="007EC2"/>
                </a:solidFill>
              </a:rPr>
              <a:t>Comment ça marche ?</a:t>
            </a:r>
          </a:p>
          <a:p>
            <a:pPr lvl="0"/>
            <a:r>
              <a:rPr lang="fr-BE" dirty="0">
                <a:solidFill>
                  <a:srgbClr val="007EC2"/>
                </a:solidFill>
              </a:rPr>
              <a:t>Capture interactive</a:t>
            </a:r>
          </a:p>
        </p:txBody>
      </p:sp>
      <p:sp>
        <p:nvSpPr>
          <p:cNvPr id="10" name="Titel 2"/>
          <p:cNvSpPr txBox="1">
            <a:spLocks/>
          </p:cNvSpPr>
          <p:nvPr/>
        </p:nvSpPr>
        <p:spPr>
          <a:xfrm>
            <a:off x="92812" y="1409474"/>
            <a:ext cx="11333388" cy="4362905"/>
          </a:xfrm>
          <a:custGeom>
            <a:avLst/>
            <a:gdLst>
              <a:gd name="connsiteX0" fmla="*/ 0 w 7288213"/>
              <a:gd name="connsiteY0" fmla="*/ 0 h 1350963"/>
              <a:gd name="connsiteX1" fmla="*/ 7288213 w 7288213"/>
              <a:gd name="connsiteY1" fmla="*/ 0 h 1350963"/>
              <a:gd name="connsiteX2" fmla="*/ 7288213 w 7288213"/>
              <a:gd name="connsiteY2" fmla="*/ 1350963 h 1350963"/>
              <a:gd name="connsiteX3" fmla="*/ 0 w 7288213"/>
              <a:gd name="connsiteY3" fmla="*/ 1350963 h 1350963"/>
              <a:gd name="connsiteX4" fmla="*/ 0 w 7288213"/>
              <a:gd name="connsiteY4" fmla="*/ 0 h 1350963"/>
              <a:gd name="connsiteX0" fmla="*/ 0 w 7288213"/>
              <a:gd name="connsiteY0" fmla="*/ 0 h 1355771"/>
              <a:gd name="connsiteX1" fmla="*/ 7288213 w 7288213"/>
              <a:gd name="connsiteY1" fmla="*/ 0 h 1355771"/>
              <a:gd name="connsiteX2" fmla="*/ 7288213 w 7288213"/>
              <a:gd name="connsiteY2" fmla="*/ 1350963 h 1355771"/>
              <a:gd name="connsiteX3" fmla="*/ 6774873 w 7288213"/>
              <a:gd name="connsiteY3" fmla="*/ 1355771 h 1355771"/>
              <a:gd name="connsiteX4" fmla="*/ 0 w 7288213"/>
              <a:gd name="connsiteY4" fmla="*/ 1350963 h 1355771"/>
              <a:gd name="connsiteX5" fmla="*/ 0 w 7288213"/>
              <a:gd name="connsiteY5" fmla="*/ 0 h 1355771"/>
              <a:gd name="connsiteX0" fmla="*/ 0 w 7288213"/>
              <a:gd name="connsiteY0" fmla="*/ 0 h 1355771"/>
              <a:gd name="connsiteX1" fmla="*/ 7288213 w 7288213"/>
              <a:gd name="connsiteY1" fmla="*/ 0 h 1355771"/>
              <a:gd name="connsiteX2" fmla="*/ 7288213 w 7288213"/>
              <a:gd name="connsiteY2" fmla="*/ 1086556 h 1355771"/>
              <a:gd name="connsiteX3" fmla="*/ 6774873 w 7288213"/>
              <a:gd name="connsiteY3" fmla="*/ 1355771 h 1355771"/>
              <a:gd name="connsiteX4" fmla="*/ 0 w 7288213"/>
              <a:gd name="connsiteY4" fmla="*/ 1350963 h 1355771"/>
              <a:gd name="connsiteX5" fmla="*/ 0 w 7288213"/>
              <a:gd name="connsiteY5" fmla="*/ 0 h 1355771"/>
              <a:gd name="connsiteX0" fmla="*/ 0 w 7288213"/>
              <a:gd name="connsiteY0" fmla="*/ 0 h 1356431"/>
              <a:gd name="connsiteX1" fmla="*/ 7288213 w 7288213"/>
              <a:gd name="connsiteY1" fmla="*/ 0 h 1356431"/>
              <a:gd name="connsiteX2" fmla="*/ 7288213 w 7288213"/>
              <a:gd name="connsiteY2" fmla="*/ 1086556 h 1356431"/>
              <a:gd name="connsiteX3" fmla="*/ 6480175 w 7288213"/>
              <a:gd name="connsiteY3" fmla="*/ 1356431 h 1356431"/>
              <a:gd name="connsiteX4" fmla="*/ 0 w 7288213"/>
              <a:gd name="connsiteY4" fmla="*/ 1350963 h 1356431"/>
              <a:gd name="connsiteX5" fmla="*/ 0 w 7288213"/>
              <a:gd name="connsiteY5" fmla="*/ 0 h 1356431"/>
              <a:gd name="connsiteX0" fmla="*/ 0 w 7288213"/>
              <a:gd name="connsiteY0" fmla="*/ 0 h 1356431"/>
              <a:gd name="connsiteX1" fmla="*/ 7288213 w 7288213"/>
              <a:gd name="connsiteY1" fmla="*/ 0 h 1356431"/>
              <a:gd name="connsiteX2" fmla="*/ 7288213 w 7288213"/>
              <a:gd name="connsiteY2" fmla="*/ 1086556 h 1356431"/>
              <a:gd name="connsiteX3" fmla="*/ 5940425 w 7288213"/>
              <a:gd name="connsiteY3" fmla="*/ 1356431 h 1356431"/>
              <a:gd name="connsiteX4" fmla="*/ 0 w 7288213"/>
              <a:gd name="connsiteY4" fmla="*/ 1350963 h 1356431"/>
              <a:gd name="connsiteX5" fmla="*/ 0 w 7288213"/>
              <a:gd name="connsiteY5" fmla="*/ 0 h 1356431"/>
              <a:gd name="connsiteX0" fmla="*/ 0 w 7288213"/>
              <a:gd name="connsiteY0" fmla="*/ 0 h 1356431"/>
              <a:gd name="connsiteX1" fmla="*/ 7288213 w 7288213"/>
              <a:gd name="connsiteY1" fmla="*/ 0 h 1356431"/>
              <a:gd name="connsiteX2" fmla="*/ 7288213 w 7288213"/>
              <a:gd name="connsiteY2" fmla="*/ 815094 h 1356431"/>
              <a:gd name="connsiteX3" fmla="*/ 5940425 w 7288213"/>
              <a:gd name="connsiteY3" fmla="*/ 1356431 h 1356431"/>
              <a:gd name="connsiteX4" fmla="*/ 0 w 7288213"/>
              <a:gd name="connsiteY4" fmla="*/ 1350963 h 1356431"/>
              <a:gd name="connsiteX5" fmla="*/ 0 w 7288213"/>
              <a:gd name="connsiteY5" fmla="*/ 0 h 1356431"/>
              <a:gd name="connsiteX0" fmla="*/ 273050 w 7288213"/>
              <a:gd name="connsiteY0" fmla="*/ 5469 h 1356431"/>
              <a:gd name="connsiteX1" fmla="*/ 7288213 w 7288213"/>
              <a:gd name="connsiteY1" fmla="*/ 0 h 1356431"/>
              <a:gd name="connsiteX2" fmla="*/ 7288213 w 7288213"/>
              <a:gd name="connsiteY2" fmla="*/ 815094 h 1356431"/>
              <a:gd name="connsiteX3" fmla="*/ 5940425 w 7288213"/>
              <a:gd name="connsiteY3" fmla="*/ 1356431 h 1356431"/>
              <a:gd name="connsiteX4" fmla="*/ 0 w 7288213"/>
              <a:gd name="connsiteY4" fmla="*/ 1350963 h 1356431"/>
              <a:gd name="connsiteX5" fmla="*/ 273050 w 7288213"/>
              <a:gd name="connsiteY5" fmla="*/ 5469 h 1356431"/>
              <a:gd name="connsiteX0" fmla="*/ 0 w 7015163"/>
              <a:gd name="connsiteY0" fmla="*/ 5469 h 1356431"/>
              <a:gd name="connsiteX1" fmla="*/ 7015163 w 7015163"/>
              <a:gd name="connsiteY1" fmla="*/ 0 h 1356431"/>
              <a:gd name="connsiteX2" fmla="*/ 7015163 w 7015163"/>
              <a:gd name="connsiteY2" fmla="*/ 815094 h 1356431"/>
              <a:gd name="connsiteX3" fmla="*/ 5667375 w 7015163"/>
              <a:gd name="connsiteY3" fmla="*/ 1356431 h 1356431"/>
              <a:gd name="connsiteX4" fmla="*/ 0 w 7015163"/>
              <a:gd name="connsiteY4" fmla="*/ 1356431 h 1356431"/>
              <a:gd name="connsiteX5" fmla="*/ 0 w 7015163"/>
              <a:gd name="connsiteY5" fmla="*/ 5469 h 1356431"/>
              <a:gd name="connsiteX0" fmla="*/ 0 w 7015163"/>
              <a:gd name="connsiteY0" fmla="*/ 0 h 1350962"/>
              <a:gd name="connsiteX1" fmla="*/ 6746875 w 7015163"/>
              <a:gd name="connsiteY1" fmla="*/ 0 h 1350962"/>
              <a:gd name="connsiteX2" fmla="*/ 7015163 w 7015163"/>
              <a:gd name="connsiteY2" fmla="*/ 809625 h 1350962"/>
              <a:gd name="connsiteX3" fmla="*/ 5667375 w 7015163"/>
              <a:gd name="connsiteY3" fmla="*/ 1350962 h 1350962"/>
              <a:gd name="connsiteX4" fmla="*/ 0 w 7015163"/>
              <a:gd name="connsiteY4" fmla="*/ 1350962 h 1350962"/>
              <a:gd name="connsiteX5" fmla="*/ 0 w 7015163"/>
              <a:gd name="connsiteY5" fmla="*/ 0 h 1350962"/>
              <a:gd name="connsiteX0" fmla="*/ 0 w 6746875"/>
              <a:gd name="connsiteY0" fmla="*/ 0 h 1350962"/>
              <a:gd name="connsiteX1" fmla="*/ 6746875 w 6746875"/>
              <a:gd name="connsiteY1" fmla="*/ 0 h 1350962"/>
              <a:gd name="connsiteX2" fmla="*/ 6746875 w 6746875"/>
              <a:gd name="connsiteY2" fmla="*/ 809624 h 1350962"/>
              <a:gd name="connsiteX3" fmla="*/ 5667375 w 6746875"/>
              <a:gd name="connsiteY3" fmla="*/ 1350962 h 1350962"/>
              <a:gd name="connsiteX4" fmla="*/ 0 w 6746875"/>
              <a:gd name="connsiteY4" fmla="*/ 1350962 h 1350962"/>
              <a:gd name="connsiteX5" fmla="*/ 0 w 6746875"/>
              <a:gd name="connsiteY5" fmla="*/ 0 h 1350962"/>
              <a:gd name="connsiteX0" fmla="*/ 0 w 6746875"/>
              <a:gd name="connsiteY0" fmla="*/ 0 h 1350962"/>
              <a:gd name="connsiteX1" fmla="*/ 6746875 w 6746875"/>
              <a:gd name="connsiteY1" fmla="*/ 0 h 1350962"/>
              <a:gd name="connsiteX2" fmla="*/ 6746875 w 6746875"/>
              <a:gd name="connsiteY2" fmla="*/ 809624 h 1350962"/>
              <a:gd name="connsiteX3" fmla="*/ 5395913 w 6746875"/>
              <a:gd name="connsiteY3" fmla="*/ 1350961 h 1350962"/>
              <a:gd name="connsiteX4" fmla="*/ 0 w 6746875"/>
              <a:gd name="connsiteY4" fmla="*/ 1350962 h 1350962"/>
              <a:gd name="connsiteX5" fmla="*/ 0 w 6746875"/>
              <a:gd name="connsiteY5" fmla="*/ 0 h 1350962"/>
              <a:gd name="connsiteX0" fmla="*/ 0 w 6746875"/>
              <a:gd name="connsiteY0" fmla="*/ 0 h 1350962"/>
              <a:gd name="connsiteX1" fmla="*/ 6746875 w 6746875"/>
              <a:gd name="connsiteY1" fmla="*/ 0 h 1350962"/>
              <a:gd name="connsiteX2" fmla="*/ 6746875 w 6746875"/>
              <a:gd name="connsiteY2" fmla="*/ 900432 h 1350962"/>
              <a:gd name="connsiteX3" fmla="*/ 5395913 w 6746875"/>
              <a:gd name="connsiteY3" fmla="*/ 1350961 h 1350962"/>
              <a:gd name="connsiteX4" fmla="*/ 0 w 6746875"/>
              <a:gd name="connsiteY4" fmla="*/ 1350962 h 1350962"/>
              <a:gd name="connsiteX5" fmla="*/ 0 w 6746875"/>
              <a:gd name="connsiteY5" fmla="*/ 0 h 1350962"/>
              <a:gd name="connsiteX0" fmla="*/ 0 w 6746875"/>
              <a:gd name="connsiteY0" fmla="*/ 271461 h 1350962"/>
              <a:gd name="connsiteX1" fmla="*/ 6746875 w 6746875"/>
              <a:gd name="connsiteY1" fmla="*/ 0 h 1350962"/>
              <a:gd name="connsiteX2" fmla="*/ 6746875 w 6746875"/>
              <a:gd name="connsiteY2" fmla="*/ 900432 h 1350962"/>
              <a:gd name="connsiteX3" fmla="*/ 5395913 w 6746875"/>
              <a:gd name="connsiteY3" fmla="*/ 1350961 h 1350962"/>
              <a:gd name="connsiteX4" fmla="*/ 0 w 6746875"/>
              <a:gd name="connsiteY4" fmla="*/ 1350962 h 1350962"/>
              <a:gd name="connsiteX5" fmla="*/ 0 w 6746875"/>
              <a:gd name="connsiteY5" fmla="*/ 271461 h 1350962"/>
              <a:gd name="connsiteX0" fmla="*/ 0 w 6746875"/>
              <a:gd name="connsiteY0" fmla="*/ 0 h 1079501"/>
              <a:gd name="connsiteX1" fmla="*/ 6746875 w 6746875"/>
              <a:gd name="connsiteY1" fmla="*/ 0 h 1079501"/>
              <a:gd name="connsiteX2" fmla="*/ 6746875 w 6746875"/>
              <a:gd name="connsiteY2" fmla="*/ 628971 h 1079501"/>
              <a:gd name="connsiteX3" fmla="*/ 5395913 w 6746875"/>
              <a:gd name="connsiteY3" fmla="*/ 1079500 h 1079501"/>
              <a:gd name="connsiteX4" fmla="*/ 0 w 6746875"/>
              <a:gd name="connsiteY4" fmla="*/ 1079501 h 1079501"/>
              <a:gd name="connsiteX5" fmla="*/ 0 w 6746875"/>
              <a:gd name="connsiteY5" fmla="*/ 0 h 1079501"/>
              <a:gd name="connsiteX0" fmla="*/ 0 w 7294446"/>
              <a:gd name="connsiteY0" fmla="*/ 0 h 1079501"/>
              <a:gd name="connsiteX1" fmla="*/ 7294446 w 7294446"/>
              <a:gd name="connsiteY1" fmla="*/ 0 h 1079501"/>
              <a:gd name="connsiteX2" fmla="*/ 7294446 w 7294446"/>
              <a:gd name="connsiteY2" fmla="*/ 628971 h 1079501"/>
              <a:gd name="connsiteX3" fmla="*/ 5943484 w 7294446"/>
              <a:gd name="connsiteY3" fmla="*/ 1079500 h 1079501"/>
              <a:gd name="connsiteX4" fmla="*/ 547571 w 7294446"/>
              <a:gd name="connsiteY4" fmla="*/ 1079501 h 1079501"/>
              <a:gd name="connsiteX5" fmla="*/ 0 w 7294446"/>
              <a:gd name="connsiteY5" fmla="*/ 0 h 1079501"/>
              <a:gd name="connsiteX0" fmla="*/ 0 w 7294446"/>
              <a:gd name="connsiteY0" fmla="*/ 0 h 1079501"/>
              <a:gd name="connsiteX1" fmla="*/ 7294446 w 7294446"/>
              <a:gd name="connsiteY1" fmla="*/ 0 h 1079501"/>
              <a:gd name="connsiteX2" fmla="*/ 7294446 w 7294446"/>
              <a:gd name="connsiteY2" fmla="*/ 628971 h 1079501"/>
              <a:gd name="connsiteX3" fmla="*/ 5943484 w 7294446"/>
              <a:gd name="connsiteY3" fmla="*/ 1079500 h 1079501"/>
              <a:gd name="connsiteX4" fmla="*/ 1 w 7294446"/>
              <a:gd name="connsiteY4" fmla="*/ 1079501 h 1079501"/>
              <a:gd name="connsiteX5" fmla="*/ 0 w 7294446"/>
              <a:gd name="connsiteY5" fmla="*/ 0 h 1079501"/>
              <a:gd name="connsiteX0" fmla="*/ 0 w 7301073"/>
              <a:gd name="connsiteY0" fmla="*/ 0 h 1079501"/>
              <a:gd name="connsiteX1" fmla="*/ 7294446 w 7301073"/>
              <a:gd name="connsiteY1" fmla="*/ 0 h 1079501"/>
              <a:gd name="connsiteX2" fmla="*/ 7301073 w 7301073"/>
              <a:gd name="connsiteY2" fmla="*/ 870581 h 1079501"/>
              <a:gd name="connsiteX3" fmla="*/ 5943484 w 7301073"/>
              <a:gd name="connsiteY3" fmla="*/ 1079500 h 1079501"/>
              <a:gd name="connsiteX4" fmla="*/ 1 w 7301073"/>
              <a:gd name="connsiteY4" fmla="*/ 1079501 h 1079501"/>
              <a:gd name="connsiteX5" fmla="*/ 0 w 7301073"/>
              <a:gd name="connsiteY5" fmla="*/ 0 h 1079501"/>
              <a:gd name="connsiteX0" fmla="*/ 0 w 7301073"/>
              <a:gd name="connsiteY0" fmla="*/ 0 h 1079501"/>
              <a:gd name="connsiteX1" fmla="*/ 7294446 w 7301073"/>
              <a:gd name="connsiteY1" fmla="*/ 0 h 1079501"/>
              <a:gd name="connsiteX2" fmla="*/ 7301073 w 7301073"/>
              <a:gd name="connsiteY2" fmla="*/ 870581 h 1079501"/>
              <a:gd name="connsiteX3" fmla="*/ 6639307 w 7301073"/>
              <a:gd name="connsiteY3" fmla="*/ 1079500 h 1079501"/>
              <a:gd name="connsiteX4" fmla="*/ 1 w 7301073"/>
              <a:gd name="connsiteY4" fmla="*/ 1079501 h 1079501"/>
              <a:gd name="connsiteX5" fmla="*/ 0 w 7301073"/>
              <a:gd name="connsiteY5" fmla="*/ 0 h 10795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301073" h="1079501">
                <a:moveTo>
                  <a:pt x="0" y="0"/>
                </a:moveTo>
                <a:lnTo>
                  <a:pt x="7294446" y="0"/>
                </a:lnTo>
                <a:lnTo>
                  <a:pt x="7301073" y="870581"/>
                </a:lnTo>
                <a:lnTo>
                  <a:pt x="6639307" y="1079500"/>
                </a:lnTo>
                <a:lnTo>
                  <a:pt x="1" y="1079501"/>
                </a:lnTo>
                <a:cubicBezTo>
                  <a:pt x="1" y="719667"/>
                  <a:pt x="0" y="359834"/>
                  <a:pt x="0" y="0"/>
                </a:cubicBezTo>
                <a:close/>
              </a:path>
            </a:pathLst>
          </a:custGeom>
          <a:solidFill>
            <a:srgbClr val="FFFFFF">
              <a:alpha val="87059"/>
            </a:srgbClr>
          </a:solidFill>
          <a:ln>
            <a:noFill/>
          </a:ln>
        </p:spPr>
        <p:txBody>
          <a:bodyPr vert="horz" lIns="216000" tIns="252000" rIns="900000" bIns="0" rtlCol="0" anchor="t">
            <a:normAutofit/>
          </a:bodyPr>
          <a:lstStyle/>
          <a:p>
            <a:pPr marL="285750" indent="-285750">
              <a:spcBef>
                <a:spcPts val="1200"/>
              </a:spcBef>
              <a:spcAft>
                <a:spcPts val="1200"/>
              </a:spcAft>
              <a:buBlip>
                <a:blip r:embed="rId4"/>
              </a:buBlip>
            </a:pPr>
            <a:r>
              <a:rPr lang="en-AU" sz="1800" b="1" dirty="0">
                <a:latin typeface="Calibri" pitchFamily="34" charset="0"/>
                <a:cs typeface="Calibri" pitchFamily="34" charset="0"/>
              </a:rPr>
              <a:t>MFD Client </a:t>
            </a:r>
            <a:r>
              <a:rPr lang="en-AU" sz="1800" dirty="0">
                <a:latin typeface="Calibri" pitchFamily="34" charset="0"/>
                <a:cs typeface="Calibri" pitchFamily="34" charset="0"/>
              </a:rPr>
              <a:t>– </a:t>
            </a:r>
            <a:r>
              <a:rPr lang="fr-BE" sz="1800" dirty="0">
                <a:latin typeface="Calibri" pitchFamily="34" charset="0"/>
                <a:cs typeface="Calibri" pitchFamily="34" charset="0"/>
              </a:rPr>
              <a:t>client de numérisation de documents intelligent et dynamique pour appareils multifonctions (connexion bidirectionnelle avec navigation dans les dossiers, consultation dynamique des bases de données et filtrage en temps réel)</a:t>
            </a:r>
            <a:endParaRPr lang="en-US" sz="1800" b="1" dirty="0">
              <a:solidFill>
                <a:prstClr val="black"/>
              </a:solidFill>
              <a:latin typeface="Arial" pitchFamily="34" charset="0"/>
              <a:cs typeface="Arial" pitchFamily="34" charset="0"/>
            </a:endParaRPr>
          </a:p>
          <a:p>
            <a:pPr marL="285750" indent="-285750">
              <a:spcBef>
                <a:spcPts val="1200"/>
              </a:spcBef>
              <a:spcAft>
                <a:spcPts val="1200"/>
              </a:spcAft>
              <a:buBlip>
                <a:blip r:embed="rId4"/>
              </a:buBlip>
            </a:pPr>
            <a:r>
              <a:rPr lang="en-US" sz="1800" b="1" dirty="0">
                <a:solidFill>
                  <a:prstClr val="black"/>
                </a:solidFill>
                <a:cs typeface="Arial" pitchFamily="34" charset="0"/>
              </a:rPr>
              <a:t>Desktop Client</a:t>
            </a:r>
            <a:r>
              <a:rPr lang="en-US" sz="1800" dirty="0">
                <a:solidFill>
                  <a:prstClr val="black"/>
                </a:solidFill>
                <a:cs typeface="Arial" pitchFamily="34" charset="0"/>
              </a:rPr>
              <a:t> – </a:t>
            </a:r>
            <a:r>
              <a:rPr lang="fr-BE" sz="1800" dirty="0">
                <a:solidFill>
                  <a:prstClr val="black"/>
                </a:solidFill>
                <a:cs typeface="Arial" pitchFamily="34" charset="0"/>
              </a:rPr>
              <a:t>se connecter à n'importe quel périphérique de numérisation compatible TWAIN (MFP Konica Minolta, autres MFP, scanners de bureau, scanners grand volume, etc.) ou importer des documents numérisés existants (TIFF, PDF, etc.)</a:t>
            </a:r>
          </a:p>
          <a:p>
            <a:pPr marL="285750" indent="-285750">
              <a:spcBef>
                <a:spcPts val="1200"/>
              </a:spcBef>
              <a:spcAft>
                <a:spcPts val="1200"/>
              </a:spcAft>
              <a:buBlip>
                <a:blip r:embed="rId4"/>
              </a:buBlip>
            </a:pPr>
            <a:endParaRPr lang="en-US" sz="1800" dirty="0">
              <a:solidFill>
                <a:prstClr val="black"/>
              </a:solidFill>
              <a:cs typeface="Arial" pitchFamily="34" charset="0"/>
            </a:endParaRPr>
          </a:p>
          <a:p>
            <a:pPr marL="285750" indent="-285750">
              <a:spcBef>
                <a:spcPts val="1200"/>
              </a:spcBef>
              <a:spcAft>
                <a:spcPts val="1200"/>
              </a:spcAft>
              <a:buBlip>
                <a:blip r:embed="rId4"/>
              </a:buBlip>
            </a:pPr>
            <a:r>
              <a:rPr lang="en-AU" sz="1800" b="1" dirty="0">
                <a:latin typeface="Calibri" pitchFamily="34" charset="0"/>
                <a:cs typeface="Calibri" pitchFamily="34" charset="0"/>
              </a:rPr>
              <a:t>Printer Client </a:t>
            </a:r>
            <a:r>
              <a:rPr lang="en-AU" sz="1800" dirty="0">
                <a:latin typeface="Calibri" pitchFamily="34" charset="0"/>
                <a:cs typeface="Calibri" pitchFamily="34" charset="0"/>
              </a:rPr>
              <a:t>– </a:t>
            </a:r>
            <a:r>
              <a:rPr lang="fr-BE" sz="1800" dirty="0">
                <a:latin typeface="Calibri" pitchFamily="34" charset="0"/>
                <a:cs typeface="Calibri" pitchFamily="34" charset="0"/>
              </a:rPr>
              <a:t>capturer la sortie de n'importe quelle application en l'imprimant en Document Navigator</a:t>
            </a:r>
          </a:p>
          <a:p>
            <a:pPr marL="285750" indent="-285750">
              <a:spcBef>
                <a:spcPts val="1200"/>
              </a:spcBef>
              <a:spcAft>
                <a:spcPts val="1200"/>
              </a:spcAft>
              <a:buBlip>
                <a:blip r:embed="rId4"/>
              </a:buBlip>
            </a:pPr>
            <a:endParaRPr lang="en-US" sz="1800" dirty="0">
              <a:solidFill>
                <a:prstClr val="black"/>
              </a:solidFill>
              <a:cs typeface="Arial" pitchFamily="34" charset="0"/>
            </a:endParaRPr>
          </a:p>
        </p:txBody>
      </p:sp>
    </p:spTree>
    <p:extLst>
      <p:ext uri="{BB962C8B-B14F-4D97-AF65-F5344CB8AC3E}">
        <p14:creationId xmlns:p14="http://schemas.microsoft.com/office/powerpoint/2010/main" val="2142998677"/>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AT10143\Desktop\Managed Content Services Presentation\up-w.png">
            <a:hlinkClick r:id="rId2" action="ppaction://hlinksldjump"/>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60000" y="6177600"/>
            <a:ext cx="171450" cy="146050"/>
          </a:xfrm>
          <a:prstGeom prst="rect">
            <a:avLst/>
          </a:prstGeom>
          <a:noFill/>
          <a:extLst>
            <a:ext uri="{909E8E84-426E-40DD-AFC4-6F175D3DCCD1}">
              <a14:hiddenFill xmlns:a14="http://schemas.microsoft.com/office/drawing/2010/main">
                <a:solidFill>
                  <a:srgbClr val="FFFFFF"/>
                </a:solidFill>
              </a14:hiddenFill>
            </a:ext>
          </a:extLst>
        </p:spPr>
      </p:pic>
      <p:sp>
        <p:nvSpPr>
          <p:cNvPr id="8" name="Titel 2"/>
          <p:cNvSpPr txBox="1">
            <a:spLocks/>
          </p:cNvSpPr>
          <p:nvPr/>
        </p:nvSpPr>
        <p:spPr>
          <a:xfrm>
            <a:off x="232228" y="258536"/>
            <a:ext cx="7777162" cy="1150938"/>
          </a:xfrm>
          <a:custGeom>
            <a:avLst/>
            <a:gdLst>
              <a:gd name="connsiteX0" fmla="*/ 0 w 7288213"/>
              <a:gd name="connsiteY0" fmla="*/ 0 h 1350963"/>
              <a:gd name="connsiteX1" fmla="*/ 7288213 w 7288213"/>
              <a:gd name="connsiteY1" fmla="*/ 0 h 1350963"/>
              <a:gd name="connsiteX2" fmla="*/ 7288213 w 7288213"/>
              <a:gd name="connsiteY2" fmla="*/ 1350963 h 1350963"/>
              <a:gd name="connsiteX3" fmla="*/ 0 w 7288213"/>
              <a:gd name="connsiteY3" fmla="*/ 1350963 h 1350963"/>
              <a:gd name="connsiteX4" fmla="*/ 0 w 7288213"/>
              <a:gd name="connsiteY4" fmla="*/ 0 h 1350963"/>
              <a:gd name="connsiteX0" fmla="*/ 0 w 7288213"/>
              <a:gd name="connsiteY0" fmla="*/ 0 h 1355771"/>
              <a:gd name="connsiteX1" fmla="*/ 7288213 w 7288213"/>
              <a:gd name="connsiteY1" fmla="*/ 0 h 1355771"/>
              <a:gd name="connsiteX2" fmla="*/ 7288213 w 7288213"/>
              <a:gd name="connsiteY2" fmla="*/ 1350963 h 1355771"/>
              <a:gd name="connsiteX3" fmla="*/ 6774873 w 7288213"/>
              <a:gd name="connsiteY3" fmla="*/ 1355771 h 1355771"/>
              <a:gd name="connsiteX4" fmla="*/ 0 w 7288213"/>
              <a:gd name="connsiteY4" fmla="*/ 1350963 h 1355771"/>
              <a:gd name="connsiteX5" fmla="*/ 0 w 7288213"/>
              <a:gd name="connsiteY5" fmla="*/ 0 h 1355771"/>
              <a:gd name="connsiteX0" fmla="*/ 0 w 7288213"/>
              <a:gd name="connsiteY0" fmla="*/ 0 h 1355771"/>
              <a:gd name="connsiteX1" fmla="*/ 7288213 w 7288213"/>
              <a:gd name="connsiteY1" fmla="*/ 0 h 1355771"/>
              <a:gd name="connsiteX2" fmla="*/ 7288213 w 7288213"/>
              <a:gd name="connsiteY2" fmla="*/ 1086556 h 1355771"/>
              <a:gd name="connsiteX3" fmla="*/ 6774873 w 7288213"/>
              <a:gd name="connsiteY3" fmla="*/ 1355771 h 1355771"/>
              <a:gd name="connsiteX4" fmla="*/ 0 w 7288213"/>
              <a:gd name="connsiteY4" fmla="*/ 1350963 h 1355771"/>
              <a:gd name="connsiteX5" fmla="*/ 0 w 7288213"/>
              <a:gd name="connsiteY5" fmla="*/ 0 h 1355771"/>
              <a:gd name="connsiteX0" fmla="*/ 0 w 7288213"/>
              <a:gd name="connsiteY0" fmla="*/ 0 h 1356431"/>
              <a:gd name="connsiteX1" fmla="*/ 7288213 w 7288213"/>
              <a:gd name="connsiteY1" fmla="*/ 0 h 1356431"/>
              <a:gd name="connsiteX2" fmla="*/ 7288213 w 7288213"/>
              <a:gd name="connsiteY2" fmla="*/ 1086556 h 1356431"/>
              <a:gd name="connsiteX3" fmla="*/ 6480175 w 7288213"/>
              <a:gd name="connsiteY3" fmla="*/ 1356431 h 1356431"/>
              <a:gd name="connsiteX4" fmla="*/ 0 w 7288213"/>
              <a:gd name="connsiteY4" fmla="*/ 1350963 h 1356431"/>
              <a:gd name="connsiteX5" fmla="*/ 0 w 7288213"/>
              <a:gd name="connsiteY5" fmla="*/ 0 h 1356431"/>
              <a:gd name="connsiteX0" fmla="*/ 0 w 7288213"/>
              <a:gd name="connsiteY0" fmla="*/ 0 h 1356431"/>
              <a:gd name="connsiteX1" fmla="*/ 7288213 w 7288213"/>
              <a:gd name="connsiteY1" fmla="*/ 0 h 1356431"/>
              <a:gd name="connsiteX2" fmla="*/ 7288213 w 7288213"/>
              <a:gd name="connsiteY2" fmla="*/ 1086556 h 1356431"/>
              <a:gd name="connsiteX3" fmla="*/ 5940425 w 7288213"/>
              <a:gd name="connsiteY3" fmla="*/ 1356431 h 1356431"/>
              <a:gd name="connsiteX4" fmla="*/ 0 w 7288213"/>
              <a:gd name="connsiteY4" fmla="*/ 1350963 h 1356431"/>
              <a:gd name="connsiteX5" fmla="*/ 0 w 7288213"/>
              <a:gd name="connsiteY5" fmla="*/ 0 h 1356431"/>
              <a:gd name="connsiteX0" fmla="*/ 0 w 7288213"/>
              <a:gd name="connsiteY0" fmla="*/ 0 h 1356431"/>
              <a:gd name="connsiteX1" fmla="*/ 7288213 w 7288213"/>
              <a:gd name="connsiteY1" fmla="*/ 0 h 1356431"/>
              <a:gd name="connsiteX2" fmla="*/ 7288213 w 7288213"/>
              <a:gd name="connsiteY2" fmla="*/ 815094 h 1356431"/>
              <a:gd name="connsiteX3" fmla="*/ 5940425 w 7288213"/>
              <a:gd name="connsiteY3" fmla="*/ 1356431 h 1356431"/>
              <a:gd name="connsiteX4" fmla="*/ 0 w 7288213"/>
              <a:gd name="connsiteY4" fmla="*/ 1350963 h 1356431"/>
              <a:gd name="connsiteX5" fmla="*/ 0 w 7288213"/>
              <a:gd name="connsiteY5" fmla="*/ 0 h 1356431"/>
              <a:gd name="connsiteX0" fmla="*/ 273050 w 7288213"/>
              <a:gd name="connsiteY0" fmla="*/ 5469 h 1356431"/>
              <a:gd name="connsiteX1" fmla="*/ 7288213 w 7288213"/>
              <a:gd name="connsiteY1" fmla="*/ 0 h 1356431"/>
              <a:gd name="connsiteX2" fmla="*/ 7288213 w 7288213"/>
              <a:gd name="connsiteY2" fmla="*/ 815094 h 1356431"/>
              <a:gd name="connsiteX3" fmla="*/ 5940425 w 7288213"/>
              <a:gd name="connsiteY3" fmla="*/ 1356431 h 1356431"/>
              <a:gd name="connsiteX4" fmla="*/ 0 w 7288213"/>
              <a:gd name="connsiteY4" fmla="*/ 1350963 h 1356431"/>
              <a:gd name="connsiteX5" fmla="*/ 273050 w 7288213"/>
              <a:gd name="connsiteY5" fmla="*/ 5469 h 1356431"/>
              <a:gd name="connsiteX0" fmla="*/ 0 w 7015163"/>
              <a:gd name="connsiteY0" fmla="*/ 5469 h 1356431"/>
              <a:gd name="connsiteX1" fmla="*/ 7015163 w 7015163"/>
              <a:gd name="connsiteY1" fmla="*/ 0 h 1356431"/>
              <a:gd name="connsiteX2" fmla="*/ 7015163 w 7015163"/>
              <a:gd name="connsiteY2" fmla="*/ 815094 h 1356431"/>
              <a:gd name="connsiteX3" fmla="*/ 5667375 w 7015163"/>
              <a:gd name="connsiteY3" fmla="*/ 1356431 h 1356431"/>
              <a:gd name="connsiteX4" fmla="*/ 0 w 7015163"/>
              <a:gd name="connsiteY4" fmla="*/ 1356431 h 1356431"/>
              <a:gd name="connsiteX5" fmla="*/ 0 w 7015163"/>
              <a:gd name="connsiteY5" fmla="*/ 5469 h 1356431"/>
              <a:gd name="connsiteX0" fmla="*/ 0 w 7015163"/>
              <a:gd name="connsiteY0" fmla="*/ 0 h 1350962"/>
              <a:gd name="connsiteX1" fmla="*/ 6746875 w 7015163"/>
              <a:gd name="connsiteY1" fmla="*/ 0 h 1350962"/>
              <a:gd name="connsiteX2" fmla="*/ 7015163 w 7015163"/>
              <a:gd name="connsiteY2" fmla="*/ 809625 h 1350962"/>
              <a:gd name="connsiteX3" fmla="*/ 5667375 w 7015163"/>
              <a:gd name="connsiteY3" fmla="*/ 1350962 h 1350962"/>
              <a:gd name="connsiteX4" fmla="*/ 0 w 7015163"/>
              <a:gd name="connsiteY4" fmla="*/ 1350962 h 1350962"/>
              <a:gd name="connsiteX5" fmla="*/ 0 w 7015163"/>
              <a:gd name="connsiteY5" fmla="*/ 0 h 1350962"/>
              <a:gd name="connsiteX0" fmla="*/ 0 w 6746875"/>
              <a:gd name="connsiteY0" fmla="*/ 0 h 1350962"/>
              <a:gd name="connsiteX1" fmla="*/ 6746875 w 6746875"/>
              <a:gd name="connsiteY1" fmla="*/ 0 h 1350962"/>
              <a:gd name="connsiteX2" fmla="*/ 6746875 w 6746875"/>
              <a:gd name="connsiteY2" fmla="*/ 809624 h 1350962"/>
              <a:gd name="connsiteX3" fmla="*/ 5667375 w 6746875"/>
              <a:gd name="connsiteY3" fmla="*/ 1350962 h 1350962"/>
              <a:gd name="connsiteX4" fmla="*/ 0 w 6746875"/>
              <a:gd name="connsiteY4" fmla="*/ 1350962 h 1350962"/>
              <a:gd name="connsiteX5" fmla="*/ 0 w 6746875"/>
              <a:gd name="connsiteY5" fmla="*/ 0 h 1350962"/>
              <a:gd name="connsiteX0" fmla="*/ 0 w 6746875"/>
              <a:gd name="connsiteY0" fmla="*/ 0 h 1350962"/>
              <a:gd name="connsiteX1" fmla="*/ 6746875 w 6746875"/>
              <a:gd name="connsiteY1" fmla="*/ 0 h 1350962"/>
              <a:gd name="connsiteX2" fmla="*/ 6746875 w 6746875"/>
              <a:gd name="connsiteY2" fmla="*/ 809624 h 1350962"/>
              <a:gd name="connsiteX3" fmla="*/ 5395913 w 6746875"/>
              <a:gd name="connsiteY3" fmla="*/ 1350961 h 1350962"/>
              <a:gd name="connsiteX4" fmla="*/ 0 w 6746875"/>
              <a:gd name="connsiteY4" fmla="*/ 1350962 h 1350962"/>
              <a:gd name="connsiteX5" fmla="*/ 0 w 6746875"/>
              <a:gd name="connsiteY5" fmla="*/ 0 h 1350962"/>
              <a:gd name="connsiteX0" fmla="*/ 0 w 6746875"/>
              <a:gd name="connsiteY0" fmla="*/ 0 h 1350962"/>
              <a:gd name="connsiteX1" fmla="*/ 6746875 w 6746875"/>
              <a:gd name="connsiteY1" fmla="*/ 0 h 1350962"/>
              <a:gd name="connsiteX2" fmla="*/ 6746875 w 6746875"/>
              <a:gd name="connsiteY2" fmla="*/ 900432 h 1350962"/>
              <a:gd name="connsiteX3" fmla="*/ 5395913 w 6746875"/>
              <a:gd name="connsiteY3" fmla="*/ 1350961 h 1350962"/>
              <a:gd name="connsiteX4" fmla="*/ 0 w 6746875"/>
              <a:gd name="connsiteY4" fmla="*/ 1350962 h 1350962"/>
              <a:gd name="connsiteX5" fmla="*/ 0 w 6746875"/>
              <a:gd name="connsiteY5" fmla="*/ 0 h 1350962"/>
              <a:gd name="connsiteX0" fmla="*/ 0 w 6746875"/>
              <a:gd name="connsiteY0" fmla="*/ 271461 h 1350962"/>
              <a:gd name="connsiteX1" fmla="*/ 6746875 w 6746875"/>
              <a:gd name="connsiteY1" fmla="*/ 0 h 1350962"/>
              <a:gd name="connsiteX2" fmla="*/ 6746875 w 6746875"/>
              <a:gd name="connsiteY2" fmla="*/ 900432 h 1350962"/>
              <a:gd name="connsiteX3" fmla="*/ 5395913 w 6746875"/>
              <a:gd name="connsiteY3" fmla="*/ 1350961 h 1350962"/>
              <a:gd name="connsiteX4" fmla="*/ 0 w 6746875"/>
              <a:gd name="connsiteY4" fmla="*/ 1350962 h 1350962"/>
              <a:gd name="connsiteX5" fmla="*/ 0 w 6746875"/>
              <a:gd name="connsiteY5" fmla="*/ 271461 h 1350962"/>
              <a:gd name="connsiteX0" fmla="*/ 0 w 6746875"/>
              <a:gd name="connsiteY0" fmla="*/ 0 h 1079501"/>
              <a:gd name="connsiteX1" fmla="*/ 6746875 w 6746875"/>
              <a:gd name="connsiteY1" fmla="*/ 0 h 1079501"/>
              <a:gd name="connsiteX2" fmla="*/ 6746875 w 6746875"/>
              <a:gd name="connsiteY2" fmla="*/ 628971 h 1079501"/>
              <a:gd name="connsiteX3" fmla="*/ 5395913 w 6746875"/>
              <a:gd name="connsiteY3" fmla="*/ 1079500 h 1079501"/>
              <a:gd name="connsiteX4" fmla="*/ 0 w 6746875"/>
              <a:gd name="connsiteY4" fmla="*/ 1079501 h 1079501"/>
              <a:gd name="connsiteX5" fmla="*/ 0 w 6746875"/>
              <a:gd name="connsiteY5" fmla="*/ 0 h 1079501"/>
              <a:gd name="connsiteX0" fmla="*/ 0 w 7294446"/>
              <a:gd name="connsiteY0" fmla="*/ 0 h 1079501"/>
              <a:gd name="connsiteX1" fmla="*/ 7294446 w 7294446"/>
              <a:gd name="connsiteY1" fmla="*/ 0 h 1079501"/>
              <a:gd name="connsiteX2" fmla="*/ 7294446 w 7294446"/>
              <a:gd name="connsiteY2" fmla="*/ 628971 h 1079501"/>
              <a:gd name="connsiteX3" fmla="*/ 5943484 w 7294446"/>
              <a:gd name="connsiteY3" fmla="*/ 1079500 h 1079501"/>
              <a:gd name="connsiteX4" fmla="*/ 547571 w 7294446"/>
              <a:gd name="connsiteY4" fmla="*/ 1079501 h 1079501"/>
              <a:gd name="connsiteX5" fmla="*/ 0 w 7294446"/>
              <a:gd name="connsiteY5" fmla="*/ 0 h 1079501"/>
              <a:gd name="connsiteX0" fmla="*/ 0 w 7294446"/>
              <a:gd name="connsiteY0" fmla="*/ 0 h 1079501"/>
              <a:gd name="connsiteX1" fmla="*/ 7294446 w 7294446"/>
              <a:gd name="connsiteY1" fmla="*/ 0 h 1079501"/>
              <a:gd name="connsiteX2" fmla="*/ 7294446 w 7294446"/>
              <a:gd name="connsiteY2" fmla="*/ 628971 h 1079501"/>
              <a:gd name="connsiteX3" fmla="*/ 5943484 w 7294446"/>
              <a:gd name="connsiteY3" fmla="*/ 1079500 h 1079501"/>
              <a:gd name="connsiteX4" fmla="*/ 1 w 7294446"/>
              <a:gd name="connsiteY4" fmla="*/ 1079501 h 1079501"/>
              <a:gd name="connsiteX5" fmla="*/ 0 w 7294446"/>
              <a:gd name="connsiteY5" fmla="*/ 0 h 10795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94446" h="1079501">
                <a:moveTo>
                  <a:pt x="0" y="0"/>
                </a:moveTo>
                <a:lnTo>
                  <a:pt x="7294446" y="0"/>
                </a:lnTo>
                <a:lnTo>
                  <a:pt x="7294446" y="628971"/>
                </a:lnTo>
                <a:lnTo>
                  <a:pt x="5943484" y="1079500"/>
                </a:lnTo>
                <a:lnTo>
                  <a:pt x="1" y="1079501"/>
                </a:lnTo>
                <a:cubicBezTo>
                  <a:pt x="1" y="719667"/>
                  <a:pt x="0" y="359834"/>
                  <a:pt x="0" y="0"/>
                </a:cubicBezTo>
                <a:close/>
              </a:path>
            </a:pathLst>
          </a:custGeom>
          <a:solidFill>
            <a:srgbClr val="FFFFFF">
              <a:alpha val="80000"/>
            </a:srgbClr>
          </a:solidFill>
        </p:spPr>
        <p:txBody>
          <a:bodyPr vert="horz" lIns="0" tIns="0" rIns="0" bIns="0" rtlCol="0" anchor="ctr">
            <a:normAutofit/>
          </a:bodyPr>
          <a:lstStyle>
            <a:lvl1pPr marL="266700" indent="0" algn="l" defTabSz="864017" rtl="0" eaLnBrk="1" latinLnBrk="0" hangingPunct="1">
              <a:lnSpc>
                <a:spcPct val="100000"/>
              </a:lnSpc>
              <a:spcBef>
                <a:spcPct val="0"/>
              </a:spcBef>
              <a:buNone/>
              <a:defRPr lang="de-DE" sz="2000" b="1" kern="1200" cap="all" baseline="0" dirty="0" smtClean="0">
                <a:solidFill>
                  <a:srgbClr val="0075BE"/>
                </a:solidFill>
                <a:latin typeface="Arial" pitchFamily="34" charset="0"/>
                <a:ea typeface="+mj-ea"/>
                <a:cs typeface="Arial" pitchFamily="34" charset="0"/>
              </a:defRPr>
            </a:lvl1pPr>
          </a:lstStyle>
          <a:p>
            <a:r>
              <a:rPr lang="fr-BE" dirty="0">
                <a:solidFill>
                  <a:srgbClr val="007EC2"/>
                </a:solidFill>
              </a:rPr>
              <a:t>Comment ça marche ?</a:t>
            </a:r>
            <a:br>
              <a:rPr kumimoji="0" lang="en-US" sz="2000" b="1" i="0" u="none" strike="noStrike" kern="1200" cap="all" spc="0" normalizeH="0" baseline="0" noProof="0" dirty="0">
                <a:ln>
                  <a:noFill/>
                </a:ln>
                <a:solidFill>
                  <a:srgbClr val="007EC2"/>
                </a:solidFill>
                <a:effectLst/>
                <a:uLnTx/>
                <a:uFillTx/>
              </a:rPr>
            </a:br>
            <a:r>
              <a:rPr lang="en-US" b="0" dirty="0">
                <a:solidFill>
                  <a:srgbClr val="007EC2"/>
                </a:solidFill>
              </a:rPr>
              <a:t>Capture </a:t>
            </a:r>
            <a:r>
              <a:rPr lang="en-US" b="0" dirty="0" err="1">
                <a:solidFill>
                  <a:srgbClr val="007EC2"/>
                </a:solidFill>
              </a:rPr>
              <a:t>indirecte</a:t>
            </a:r>
            <a:endParaRPr kumimoji="0" lang="en-US" sz="2000" b="0" i="0" u="none" strike="noStrike" kern="1200" cap="all" spc="0" normalizeH="0" baseline="0" noProof="0" dirty="0">
              <a:ln>
                <a:noFill/>
              </a:ln>
              <a:solidFill>
                <a:srgbClr val="007EC2"/>
              </a:solidFill>
              <a:effectLst/>
              <a:uLnTx/>
              <a:uFillTx/>
            </a:endParaRPr>
          </a:p>
        </p:txBody>
      </p:sp>
      <p:sp>
        <p:nvSpPr>
          <p:cNvPr id="10" name="Titel 2"/>
          <p:cNvSpPr txBox="1">
            <a:spLocks/>
          </p:cNvSpPr>
          <p:nvPr/>
        </p:nvSpPr>
        <p:spPr>
          <a:xfrm>
            <a:off x="119188" y="1409474"/>
            <a:ext cx="11333388" cy="4362905"/>
          </a:xfrm>
          <a:custGeom>
            <a:avLst/>
            <a:gdLst>
              <a:gd name="connsiteX0" fmla="*/ 0 w 7288213"/>
              <a:gd name="connsiteY0" fmla="*/ 0 h 1350963"/>
              <a:gd name="connsiteX1" fmla="*/ 7288213 w 7288213"/>
              <a:gd name="connsiteY1" fmla="*/ 0 h 1350963"/>
              <a:gd name="connsiteX2" fmla="*/ 7288213 w 7288213"/>
              <a:gd name="connsiteY2" fmla="*/ 1350963 h 1350963"/>
              <a:gd name="connsiteX3" fmla="*/ 0 w 7288213"/>
              <a:gd name="connsiteY3" fmla="*/ 1350963 h 1350963"/>
              <a:gd name="connsiteX4" fmla="*/ 0 w 7288213"/>
              <a:gd name="connsiteY4" fmla="*/ 0 h 1350963"/>
              <a:gd name="connsiteX0" fmla="*/ 0 w 7288213"/>
              <a:gd name="connsiteY0" fmla="*/ 0 h 1355771"/>
              <a:gd name="connsiteX1" fmla="*/ 7288213 w 7288213"/>
              <a:gd name="connsiteY1" fmla="*/ 0 h 1355771"/>
              <a:gd name="connsiteX2" fmla="*/ 7288213 w 7288213"/>
              <a:gd name="connsiteY2" fmla="*/ 1350963 h 1355771"/>
              <a:gd name="connsiteX3" fmla="*/ 6774873 w 7288213"/>
              <a:gd name="connsiteY3" fmla="*/ 1355771 h 1355771"/>
              <a:gd name="connsiteX4" fmla="*/ 0 w 7288213"/>
              <a:gd name="connsiteY4" fmla="*/ 1350963 h 1355771"/>
              <a:gd name="connsiteX5" fmla="*/ 0 w 7288213"/>
              <a:gd name="connsiteY5" fmla="*/ 0 h 1355771"/>
              <a:gd name="connsiteX0" fmla="*/ 0 w 7288213"/>
              <a:gd name="connsiteY0" fmla="*/ 0 h 1355771"/>
              <a:gd name="connsiteX1" fmla="*/ 7288213 w 7288213"/>
              <a:gd name="connsiteY1" fmla="*/ 0 h 1355771"/>
              <a:gd name="connsiteX2" fmla="*/ 7288213 w 7288213"/>
              <a:gd name="connsiteY2" fmla="*/ 1086556 h 1355771"/>
              <a:gd name="connsiteX3" fmla="*/ 6774873 w 7288213"/>
              <a:gd name="connsiteY3" fmla="*/ 1355771 h 1355771"/>
              <a:gd name="connsiteX4" fmla="*/ 0 w 7288213"/>
              <a:gd name="connsiteY4" fmla="*/ 1350963 h 1355771"/>
              <a:gd name="connsiteX5" fmla="*/ 0 w 7288213"/>
              <a:gd name="connsiteY5" fmla="*/ 0 h 1355771"/>
              <a:gd name="connsiteX0" fmla="*/ 0 w 7288213"/>
              <a:gd name="connsiteY0" fmla="*/ 0 h 1356431"/>
              <a:gd name="connsiteX1" fmla="*/ 7288213 w 7288213"/>
              <a:gd name="connsiteY1" fmla="*/ 0 h 1356431"/>
              <a:gd name="connsiteX2" fmla="*/ 7288213 w 7288213"/>
              <a:gd name="connsiteY2" fmla="*/ 1086556 h 1356431"/>
              <a:gd name="connsiteX3" fmla="*/ 6480175 w 7288213"/>
              <a:gd name="connsiteY3" fmla="*/ 1356431 h 1356431"/>
              <a:gd name="connsiteX4" fmla="*/ 0 w 7288213"/>
              <a:gd name="connsiteY4" fmla="*/ 1350963 h 1356431"/>
              <a:gd name="connsiteX5" fmla="*/ 0 w 7288213"/>
              <a:gd name="connsiteY5" fmla="*/ 0 h 1356431"/>
              <a:gd name="connsiteX0" fmla="*/ 0 w 7288213"/>
              <a:gd name="connsiteY0" fmla="*/ 0 h 1356431"/>
              <a:gd name="connsiteX1" fmla="*/ 7288213 w 7288213"/>
              <a:gd name="connsiteY1" fmla="*/ 0 h 1356431"/>
              <a:gd name="connsiteX2" fmla="*/ 7288213 w 7288213"/>
              <a:gd name="connsiteY2" fmla="*/ 1086556 h 1356431"/>
              <a:gd name="connsiteX3" fmla="*/ 5940425 w 7288213"/>
              <a:gd name="connsiteY3" fmla="*/ 1356431 h 1356431"/>
              <a:gd name="connsiteX4" fmla="*/ 0 w 7288213"/>
              <a:gd name="connsiteY4" fmla="*/ 1350963 h 1356431"/>
              <a:gd name="connsiteX5" fmla="*/ 0 w 7288213"/>
              <a:gd name="connsiteY5" fmla="*/ 0 h 1356431"/>
              <a:gd name="connsiteX0" fmla="*/ 0 w 7288213"/>
              <a:gd name="connsiteY0" fmla="*/ 0 h 1356431"/>
              <a:gd name="connsiteX1" fmla="*/ 7288213 w 7288213"/>
              <a:gd name="connsiteY1" fmla="*/ 0 h 1356431"/>
              <a:gd name="connsiteX2" fmla="*/ 7288213 w 7288213"/>
              <a:gd name="connsiteY2" fmla="*/ 815094 h 1356431"/>
              <a:gd name="connsiteX3" fmla="*/ 5940425 w 7288213"/>
              <a:gd name="connsiteY3" fmla="*/ 1356431 h 1356431"/>
              <a:gd name="connsiteX4" fmla="*/ 0 w 7288213"/>
              <a:gd name="connsiteY4" fmla="*/ 1350963 h 1356431"/>
              <a:gd name="connsiteX5" fmla="*/ 0 w 7288213"/>
              <a:gd name="connsiteY5" fmla="*/ 0 h 1356431"/>
              <a:gd name="connsiteX0" fmla="*/ 273050 w 7288213"/>
              <a:gd name="connsiteY0" fmla="*/ 5469 h 1356431"/>
              <a:gd name="connsiteX1" fmla="*/ 7288213 w 7288213"/>
              <a:gd name="connsiteY1" fmla="*/ 0 h 1356431"/>
              <a:gd name="connsiteX2" fmla="*/ 7288213 w 7288213"/>
              <a:gd name="connsiteY2" fmla="*/ 815094 h 1356431"/>
              <a:gd name="connsiteX3" fmla="*/ 5940425 w 7288213"/>
              <a:gd name="connsiteY3" fmla="*/ 1356431 h 1356431"/>
              <a:gd name="connsiteX4" fmla="*/ 0 w 7288213"/>
              <a:gd name="connsiteY4" fmla="*/ 1350963 h 1356431"/>
              <a:gd name="connsiteX5" fmla="*/ 273050 w 7288213"/>
              <a:gd name="connsiteY5" fmla="*/ 5469 h 1356431"/>
              <a:gd name="connsiteX0" fmla="*/ 0 w 7015163"/>
              <a:gd name="connsiteY0" fmla="*/ 5469 h 1356431"/>
              <a:gd name="connsiteX1" fmla="*/ 7015163 w 7015163"/>
              <a:gd name="connsiteY1" fmla="*/ 0 h 1356431"/>
              <a:gd name="connsiteX2" fmla="*/ 7015163 w 7015163"/>
              <a:gd name="connsiteY2" fmla="*/ 815094 h 1356431"/>
              <a:gd name="connsiteX3" fmla="*/ 5667375 w 7015163"/>
              <a:gd name="connsiteY3" fmla="*/ 1356431 h 1356431"/>
              <a:gd name="connsiteX4" fmla="*/ 0 w 7015163"/>
              <a:gd name="connsiteY4" fmla="*/ 1356431 h 1356431"/>
              <a:gd name="connsiteX5" fmla="*/ 0 w 7015163"/>
              <a:gd name="connsiteY5" fmla="*/ 5469 h 1356431"/>
              <a:gd name="connsiteX0" fmla="*/ 0 w 7015163"/>
              <a:gd name="connsiteY0" fmla="*/ 0 h 1350962"/>
              <a:gd name="connsiteX1" fmla="*/ 6746875 w 7015163"/>
              <a:gd name="connsiteY1" fmla="*/ 0 h 1350962"/>
              <a:gd name="connsiteX2" fmla="*/ 7015163 w 7015163"/>
              <a:gd name="connsiteY2" fmla="*/ 809625 h 1350962"/>
              <a:gd name="connsiteX3" fmla="*/ 5667375 w 7015163"/>
              <a:gd name="connsiteY3" fmla="*/ 1350962 h 1350962"/>
              <a:gd name="connsiteX4" fmla="*/ 0 w 7015163"/>
              <a:gd name="connsiteY4" fmla="*/ 1350962 h 1350962"/>
              <a:gd name="connsiteX5" fmla="*/ 0 w 7015163"/>
              <a:gd name="connsiteY5" fmla="*/ 0 h 1350962"/>
              <a:gd name="connsiteX0" fmla="*/ 0 w 6746875"/>
              <a:gd name="connsiteY0" fmla="*/ 0 h 1350962"/>
              <a:gd name="connsiteX1" fmla="*/ 6746875 w 6746875"/>
              <a:gd name="connsiteY1" fmla="*/ 0 h 1350962"/>
              <a:gd name="connsiteX2" fmla="*/ 6746875 w 6746875"/>
              <a:gd name="connsiteY2" fmla="*/ 809624 h 1350962"/>
              <a:gd name="connsiteX3" fmla="*/ 5667375 w 6746875"/>
              <a:gd name="connsiteY3" fmla="*/ 1350962 h 1350962"/>
              <a:gd name="connsiteX4" fmla="*/ 0 w 6746875"/>
              <a:gd name="connsiteY4" fmla="*/ 1350962 h 1350962"/>
              <a:gd name="connsiteX5" fmla="*/ 0 w 6746875"/>
              <a:gd name="connsiteY5" fmla="*/ 0 h 1350962"/>
              <a:gd name="connsiteX0" fmla="*/ 0 w 6746875"/>
              <a:gd name="connsiteY0" fmla="*/ 0 h 1350962"/>
              <a:gd name="connsiteX1" fmla="*/ 6746875 w 6746875"/>
              <a:gd name="connsiteY1" fmla="*/ 0 h 1350962"/>
              <a:gd name="connsiteX2" fmla="*/ 6746875 w 6746875"/>
              <a:gd name="connsiteY2" fmla="*/ 809624 h 1350962"/>
              <a:gd name="connsiteX3" fmla="*/ 5395913 w 6746875"/>
              <a:gd name="connsiteY3" fmla="*/ 1350961 h 1350962"/>
              <a:gd name="connsiteX4" fmla="*/ 0 w 6746875"/>
              <a:gd name="connsiteY4" fmla="*/ 1350962 h 1350962"/>
              <a:gd name="connsiteX5" fmla="*/ 0 w 6746875"/>
              <a:gd name="connsiteY5" fmla="*/ 0 h 1350962"/>
              <a:gd name="connsiteX0" fmla="*/ 0 w 6746875"/>
              <a:gd name="connsiteY0" fmla="*/ 0 h 1350962"/>
              <a:gd name="connsiteX1" fmla="*/ 6746875 w 6746875"/>
              <a:gd name="connsiteY1" fmla="*/ 0 h 1350962"/>
              <a:gd name="connsiteX2" fmla="*/ 6746875 w 6746875"/>
              <a:gd name="connsiteY2" fmla="*/ 900432 h 1350962"/>
              <a:gd name="connsiteX3" fmla="*/ 5395913 w 6746875"/>
              <a:gd name="connsiteY3" fmla="*/ 1350961 h 1350962"/>
              <a:gd name="connsiteX4" fmla="*/ 0 w 6746875"/>
              <a:gd name="connsiteY4" fmla="*/ 1350962 h 1350962"/>
              <a:gd name="connsiteX5" fmla="*/ 0 w 6746875"/>
              <a:gd name="connsiteY5" fmla="*/ 0 h 1350962"/>
              <a:gd name="connsiteX0" fmla="*/ 0 w 6746875"/>
              <a:gd name="connsiteY0" fmla="*/ 271461 h 1350962"/>
              <a:gd name="connsiteX1" fmla="*/ 6746875 w 6746875"/>
              <a:gd name="connsiteY1" fmla="*/ 0 h 1350962"/>
              <a:gd name="connsiteX2" fmla="*/ 6746875 w 6746875"/>
              <a:gd name="connsiteY2" fmla="*/ 900432 h 1350962"/>
              <a:gd name="connsiteX3" fmla="*/ 5395913 w 6746875"/>
              <a:gd name="connsiteY3" fmla="*/ 1350961 h 1350962"/>
              <a:gd name="connsiteX4" fmla="*/ 0 w 6746875"/>
              <a:gd name="connsiteY4" fmla="*/ 1350962 h 1350962"/>
              <a:gd name="connsiteX5" fmla="*/ 0 w 6746875"/>
              <a:gd name="connsiteY5" fmla="*/ 271461 h 1350962"/>
              <a:gd name="connsiteX0" fmla="*/ 0 w 6746875"/>
              <a:gd name="connsiteY0" fmla="*/ 0 h 1079501"/>
              <a:gd name="connsiteX1" fmla="*/ 6746875 w 6746875"/>
              <a:gd name="connsiteY1" fmla="*/ 0 h 1079501"/>
              <a:gd name="connsiteX2" fmla="*/ 6746875 w 6746875"/>
              <a:gd name="connsiteY2" fmla="*/ 628971 h 1079501"/>
              <a:gd name="connsiteX3" fmla="*/ 5395913 w 6746875"/>
              <a:gd name="connsiteY3" fmla="*/ 1079500 h 1079501"/>
              <a:gd name="connsiteX4" fmla="*/ 0 w 6746875"/>
              <a:gd name="connsiteY4" fmla="*/ 1079501 h 1079501"/>
              <a:gd name="connsiteX5" fmla="*/ 0 w 6746875"/>
              <a:gd name="connsiteY5" fmla="*/ 0 h 1079501"/>
              <a:gd name="connsiteX0" fmla="*/ 0 w 7294446"/>
              <a:gd name="connsiteY0" fmla="*/ 0 h 1079501"/>
              <a:gd name="connsiteX1" fmla="*/ 7294446 w 7294446"/>
              <a:gd name="connsiteY1" fmla="*/ 0 h 1079501"/>
              <a:gd name="connsiteX2" fmla="*/ 7294446 w 7294446"/>
              <a:gd name="connsiteY2" fmla="*/ 628971 h 1079501"/>
              <a:gd name="connsiteX3" fmla="*/ 5943484 w 7294446"/>
              <a:gd name="connsiteY3" fmla="*/ 1079500 h 1079501"/>
              <a:gd name="connsiteX4" fmla="*/ 547571 w 7294446"/>
              <a:gd name="connsiteY4" fmla="*/ 1079501 h 1079501"/>
              <a:gd name="connsiteX5" fmla="*/ 0 w 7294446"/>
              <a:gd name="connsiteY5" fmla="*/ 0 h 1079501"/>
              <a:gd name="connsiteX0" fmla="*/ 0 w 7294446"/>
              <a:gd name="connsiteY0" fmla="*/ 0 h 1079501"/>
              <a:gd name="connsiteX1" fmla="*/ 7294446 w 7294446"/>
              <a:gd name="connsiteY1" fmla="*/ 0 h 1079501"/>
              <a:gd name="connsiteX2" fmla="*/ 7294446 w 7294446"/>
              <a:gd name="connsiteY2" fmla="*/ 628971 h 1079501"/>
              <a:gd name="connsiteX3" fmla="*/ 5943484 w 7294446"/>
              <a:gd name="connsiteY3" fmla="*/ 1079500 h 1079501"/>
              <a:gd name="connsiteX4" fmla="*/ 1 w 7294446"/>
              <a:gd name="connsiteY4" fmla="*/ 1079501 h 1079501"/>
              <a:gd name="connsiteX5" fmla="*/ 0 w 7294446"/>
              <a:gd name="connsiteY5" fmla="*/ 0 h 1079501"/>
              <a:gd name="connsiteX0" fmla="*/ 0 w 7301073"/>
              <a:gd name="connsiteY0" fmla="*/ 0 h 1079501"/>
              <a:gd name="connsiteX1" fmla="*/ 7294446 w 7301073"/>
              <a:gd name="connsiteY1" fmla="*/ 0 h 1079501"/>
              <a:gd name="connsiteX2" fmla="*/ 7301073 w 7301073"/>
              <a:gd name="connsiteY2" fmla="*/ 870581 h 1079501"/>
              <a:gd name="connsiteX3" fmla="*/ 5943484 w 7301073"/>
              <a:gd name="connsiteY3" fmla="*/ 1079500 h 1079501"/>
              <a:gd name="connsiteX4" fmla="*/ 1 w 7301073"/>
              <a:gd name="connsiteY4" fmla="*/ 1079501 h 1079501"/>
              <a:gd name="connsiteX5" fmla="*/ 0 w 7301073"/>
              <a:gd name="connsiteY5" fmla="*/ 0 h 1079501"/>
              <a:gd name="connsiteX0" fmla="*/ 0 w 7301073"/>
              <a:gd name="connsiteY0" fmla="*/ 0 h 1079501"/>
              <a:gd name="connsiteX1" fmla="*/ 7294446 w 7301073"/>
              <a:gd name="connsiteY1" fmla="*/ 0 h 1079501"/>
              <a:gd name="connsiteX2" fmla="*/ 7301073 w 7301073"/>
              <a:gd name="connsiteY2" fmla="*/ 870581 h 1079501"/>
              <a:gd name="connsiteX3" fmla="*/ 6639307 w 7301073"/>
              <a:gd name="connsiteY3" fmla="*/ 1079500 h 1079501"/>
              <a:gd name="connsiteX4" fmla="*/ 1 w 7301073"/>
              <a:gd name="connsiteY4" fmla="*/ 1079501 h 1079501"/>
              <a:gd name="connsiteX5" fmla="*/ 0 w 7301073"/>
              <a:gd name="connsiteY5" fmla="*/ 0 h 10795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301073" h="1079501">
                <a:moveTo>
                  <a:pt x="0" y="0"/>
                </a:moveTo>
                <a:lnTo>
                  <a:pt x="7294446" y="0"/>
                </a:lnTo>
                <a:lnTo>
                  <a:pt x="7301073" y="870581"/>
                </a:lnTo>
                <a:lnTo>
                  <a:pt x="6639307" y="1079500"/>
                </a:lnTo>
                <a:lnTo>
                  <a:pt x="1" y="1079501"/>
                </a:lnTo>
                <a:cubicBezTo>
                  <a:pt x="1" y="719667"/>
                  <a:pt x="0" y="359834"/>
                  <a:pt x="0" y="0"/>
                </a:cubicBezTo>
                <a:close/>
              </a:path>
            </a:pathLst>
          </a:custGeom>
          <a:solidFill>
            <a:srgbClr val="FFFFFF">
              <a:alpha val="87059"/>
            </a:srgbClr>
          </a:solidFill>
          <a:ln>
            <a:noFill/>
          </a:ln>
        </p:spPr>
        <p:txBody>
          <a:bodyPr vert="horz" lIns="216000" tIns="252000" rIns="900000" bIns="0" rtlCol="0" anchor="t">
            <a:normAutofit/>
          </a:bodyPr>
          <a:lstStyle/>
          <a:p>
            <a:pPr marL="285750" indent="-285750">
              <a:spcBef>
                <a:spcPts val="1200"/>
              </a:spcBef>
              <a:spcAft>
                <a:spcPts val="1200"/>
              </a:spcAft>
              <a:buBlip>
                <a:blip r:embed="rId4"/>
              </a:buBlip>
            </a:pPr>
            <a:r>
              <a:rPr lang="en-GB" sz="1800" b="1" dirty="0">
                <a:latin typeface="Calibri" pitchFamily="34" charset="0"/>
                <a:cs typeface="Calibri" pitchFamily="34" charset="0"/>
              </a:rPr>
              <a:t>Watch Folder </a:t>
            </a:r>
            <a:r>
              <a:rPr lang="en-GB" sz="1800" dirty="0">
                <a:latin typeface="Calibri" pitchFamily="34" charset="0"/>
                <a:cs typeface="Calibri" pitchFamily="34" charset="0"/>
              </a:rPr>
              <a:t>– </a:t>
            </a:r>
            <a:r>
              <a:rPr lang="fr-BE" sz="1800" dirty="0">
                <a:latin typeface="Calibri" pitchFamily="34" charset="0"/>
                <a:cs typeface="Calibri" pitchFamily="34" charset="0"/>
              </a:rPr>
              <a:t>recevoir des documents à partir de n'importe quel dispositif de numérisation ou de fichiers électroniques existants (par exemple à partir d'une archive numérique existante de fichiers PDF matriciels)</a:t>
            </a:r>
            <a:endParaRPr lang="en-US" sz="1800" b="1" dirty="0">
              <a:solidFill>
                <a:prstClr val="black"/>
              </a:solidFill>
              <a:latin typeface="Arial" pitchFamily="34" charset="0"/>
              <a:cs typeface="Arial" pitchFamily="34" charset="0"/>
            </a:endParaRPr>
          </a:p>
          <a:p>
            <a:pPr marL="285750" indent="-285750">
              <a:spcBef>
                <a:spcPts val="1200"/>
              </a:spcBef>
              <a:spcAft>
                <a:spcPts val="1200"/>
              </a:spcAft>
              <a:buBlip>
                <a:blip r:embed="rId4"/>
              </a:buBlip>
            </a:pPr>
            <a:r>
              <a:rPr lang="en-GB" sz="1800" b="1" dirty="0">
                <a:solidFill>
                  <a:prstClr val="black"/>
                </a:solidFill>
                <a:cs typeface="Arial" pitchFamily="34" charset="0"/>
              </a:rPr>
              <a:t>FTP </a:t>
            </a:r>
            <a:r>
              <a:rPr lang="en-GB" sz="1800" dirty="0">
                <a:solidFill>
                  <a:prstClr val="black"/>
                </a:solidFill>
                <a:cs typeface="Arial" pitchFamily="34" charset="0"/>
              </a:rPr>
              <a:t>– </a:t>
            </a:r>
            <a:r>
              <a:rPr lang="fr-BE" sz="1800" dirty="0">
                <a:solidFill>
                  <a:prstClr val="black"/>
                </a:solidFill>
                <a:cs typeface="Arial" pitchFamily="34" charset="0"/>
              </a:rPr>
              <a:t>recevoir des documents via le protocole FTP, adapté au transfert de fichiers volumineux sur de longues distances</a:t>
            </a:r>
            <a:endParaRPr lang="en-US" sz="1800" dirty="0">
              <a:solidFill>
                <a:prstClr val="black"/>
              </a:solidFill>
              <a:cs typeface="Arial" pitchFamily="34" charset="0"/>
            </a:endParaRPr>
          </a:p>
          <a:p>
            <a:pPr marL="285750" indent="-285750">
              <a:spcBef>
                <a:spcPts val="1200"/>
              </a:spcBef>
              <a:spcAft>
                <a:spcPts val="1200"/>
              </a:spcAft>
              <a:buBlip>
                <a:blip r:embed="rId4"/>
              </a:buBlip>
            </a:pPr>
            <a:r>
              <a:rPr lang="en-GB" sz="1800" b="1" dirty="0">
                <a:latin typeface="Calibri" pitchFamily="34" charset="0"/>
                <a:cs typeface="Calibri" pitchFamily="34" charset="0"/>
              </a:rPr>
              <a:t>Email </a:t>
            </a:r>
            <a:r>
              <a:rPr lang="en-GB" sz="1800" dirty="0">
                <a:latin typeface="Calibri" pitchFamily="34" charset="0"/>
                <a:cs typeface="Calibri" pitchFamily="34" charset="0"/>
              </a:rPr>
              <a:t>– </a:t>
            </a:r>
            <a:r>
              <a:rPr lang="fr-BE" sz="1800" dirty="0">
                <a:latin typeface="Calibri" pitchFamily="34" charset="0"/>
                <a:cs typeface="Calibri" pitchFamily="34" charset="0"/>
              </a:rPr>
              <a:t>recevoir des documents numérisés sous forme de pièces jointes à une adresse électronique - utiliser le texte du courriel (corps, objet, etc.) comme métadonnées</a:t>
            </a:r>
            <a:endParaRPr lang="en-GB" sz="1800" dirty="0">
              <a:latin typeface="Calibri" pitchFamily="34" charset="0"/>
              <a:cs typeface="Calibri" pitchFamily="34" charset="0"/>
            </a:endParaRPr>
          </a:p>
          <a:p>
            <a:pPr marL="285750" indent="-285750">
              <a:spcBef>
                <a:spcPts val="1200"/>
              </a:spcBef>
              <a:spcAft>
                <a:spcPts val="1200"/>
              </a:spcAft>
              <a:buBlip>
                <a:blip r:embed="rId4"/>
              </a:buBlip>
            </a:pPr>
            <a:endParaRPr lang="en-US" sz="1800" dirty="0">
              <a:solidFill>
                <a:prstClr val="black"/>
              </a:solidFill>
              <a:cs typeface="Arial" pitchFamily="34" charset="0"/>
            </a:endParaRPr>
          </a:p>
        </p:txBody>
      </p:sp>
    </p:spTree>
    <p:extLst>
      <p:ext uri="{BB962C8B-B14F-4D97-AF65-F5344CB8AC3E}">
        <p14:creationId xmlns:p14="http://schemas.microsoft.com/office/powerpoint/2010/main" val="174285168"/>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AT10143\Desktop\Managed Content Services Presentation\up-w.png">
            <a:hlinkClick r:id="rId2" action="ppaction://hlinksldjump"/>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60000" y="6177600"/>
            <a:ext cx="171450" cy="146050"/>
          </a:xfrm>
          <a:prstGeom prst="rect">
            <a:avLst/>
          </a:prstGeom>
          <a:noFill/>
          <a:extLst>
            <a:ext uri="{909E8E84-426E-40DD-AFC4-6F175D3DCCD1}">
              <a14:hiddenFill xmlns:a14="http://schemas.microsoft.com/office/drawing/2010/main">
                <a:solidFill>
                  <a:srgbClr val="FFFFFF"/>
                </a:solidFill>
              </a14:hiddenFill>
            </a:ext>
          </a:extLst>
        </p:spPr>
      </p:pic>
      <p:sp>
        <p:nvSpPr>
          <p:cNvPr id="8" name="Titel 2"/>
          <p:cNvSpPr txBox="1">
            <a:spLocks/>
          </p:cNvSpPr>
          <p:nvPr/>
        </p:nvSpPr>
        <p:spPr>
          <a:xfrm>
            <a:off x="232228" y="258536"/>
            <a:ext cx="7777162" cy="1150938"/>
          </a:xfrm>
          <a:custGeom>
            <a:avLst/>
            <a:gdLst>
              <a:gd name="connsiteX0" fmla="*/ 0 w 7288213"/>
              <a:gd name="connsiteY0" fmla="*/ 0 h 1350963"/>
              <a:gd name="connsiteX1" fmla="*/ 7288213 w 7288213"/>
              <a:gd name="connsiteY1" fmla="*/ 0 h 1350963"/>
              <a:gd name="connsiteX2" fmla="*/ 7288213 w 7288213"/>
              <a:gd name="connsiteY2" fmla="*/ 1350963 h 1350963"/>
              <a:gd name="connsiteX3" fmla="*/ 0 w 7288213"/>
              <a:gd name="connsiteY3" fmla="*/ 1350963 h 1350963"/>
              <a:gd name="connsiteX4" fmla="*/ 0 w 7288213"/>
              <a:gd name="connsiteY4" fmla="*/ 0 h 1350963"/>
              <a:gd name="connsiteX0" fmla="*/ 0 w 7288213"/>
              <a:gd name="connsiteY0" fmla="*/ 0 h 1355771"/>
              <a:gd name="connsiteX1" fmla="*/ 7288213 w 7288213"/>
              <a:gd name="connsiteY1" fmla="*/ 0 h 1355771"/>
              <a:gd name="connsiteX2" fmla="*/ 7288213 w 7288213"/>
              <a:gd name="connsiteY2" fmla="*/ 1350963 h 1355771"/>
              <a:gd name="connsiteX3" fmla="*/ 6774873 w 7288213"/>
              <a:gd name="connsiteY3" fmla="*/ 1355771 h 1355771"/>
              <a:gd name="connsiteX4" fmla="*/ 0 w 7288213"/>
              <a:gd name="connsiteY4" fmla="*/ 1350963 h 1355771"/>
              <a:gd name="connsiteX5" fmla="*/ 0 w 7288213"/>
              <a:gd name="connsiteY5" fmla="*/ 0 h 1355771"/>
              <a:gd name="connsiteX0" fmla="*/ 0 w 7288213"/>
              <a:gd name="connsiteY0" fmla="*/ 0 h 1355771"/>
              <a:gd name="connsiteX1" fmla="*/ 7288213 w 7288213"/>
              <a:gd name="connsiteY1" fmla="*/ 0 h 1355771"/>
              <a:gd name="connsiteX2" fmla="*/ 7288213 w 7288213"/>
              <a:gd name="connsiteY2" fmla="*/ 1086556 h 1355771"/>
              <a:gd name="connsiteX3" fmla="*/ 6774873 w 7288213"/>
              <a:gd name="connsiteY3" fmla="*/ 1355771 h 1355771"/>
              <a:gd name="connsiteX4" fmla="*/ 0 w 7288213"/>
              <a:gd name="connsiteY4" fmla="*/ 1350963 h 1355771"/>
              <a:gd name="connsiteX5" fmla="*/ 0 w 7288213"/>
              <a:gd name="connsiteY5" fmla="*/ 0 h 1355771"/>
              <a:gd name="connsiteX0" fmla="*/ 0 w 7288213"/>
              <a:gd name="connsiteY0" fmla="*/ 0 h 1356431"/>
              <a:gd name="connsiteX1" fmla="*/ 7288213 w 7288213"/>
              <a:gd name="connsiteY1" fmla="*/ 0 h 1356431"/>
              <a:gd name="connsiteX2" fmla="*/ 7288213 w 7288213"/>
              <a:gd name="connsiteY2" fmla="*/ 1086556 h 1356431"/>
              <a:gd name="connsiteX3" fmla="*/ 6480175 w 7288213"/>
              <a:gd name="connsiteY3" fmla="*/ 1356431 h 1356431"/>
              <a:gd name="connsiteX4" fmla="*/ 0 w 7288213"/>
              <a:gd name="connsiteY4" fmla="*/ 1350963 h 1356431"/>
              <a:gd name="connsiteX5" fmla="*/ 0 w 7288213"/>
              <a:gd name="connsiteY5" fmla="*/ 0 h 1356431"/>
              <a:gd name="connsiteX0" fmla="*/ 0 w 7288213"/>
              <a:gd name="connsiteY0" fmla="*/ 0 h 1356431"/>
              <a:gd name="connsiteX1" fmla="*/ 7288213 w 7288213"/>
              <a:gd name="connsiteY1" fmla="*/ 0 h 1356431"/>
              <a:gd name="connsiteX2" fmla="*/ 7288213 w 7288213"/>
              <a:gd name="connsiteY2" fmla="*/ 1086556 h 1356431"/>
              <a:gd name="connsiteX3" fmla="*/ 5940425 w 7288213"/>
              <a:gd name="connsiteY3" fmla="*/ 1356431 h 1356431"/>
              <a:gd name="connsiteX4" fmla="*/ 0 w 7288213"/>
              <a:gd name="connsiteY4" fmla="*/ 1350963 h 1356431"/>
              <a:gd name="connsiteX5" fmla="*/ 0 w 7288213"/>
              <a:gd name="connsiteY5" fmla="*/ 0 h 1356431"/>
              <a:gd name="connsiteX0" fmla="*/ 0 w 7288213"/>
              <a:gd name="connsiteY0" fmla="*/ 0 h 1356431"/>
              <a:gd name="connsiteX1" fmla="*/ 7288213 w 7288213"/>
              <a:gd name="connsiteY1" fmla="*/ 0 h 1356431"/>
              <a:gd name="connsiteX2" fmla="*/ 7288213 w 7288213"/>
              <a:gd name="connsiteY2" fmla="*/ 815094 h 1356431"/>
              <a:gd name="connsiteX3" fmla="*/ 5940425 w 7288213"/>
              <a:gd name="connsiteY3" fmla="*/ 1356431 h 1356431"/>
              <a:gd name="connsiteX4" fmla="*/ 0 w 7288213"/>
              <a:gd name="connsiteY4" fmla="*/ 1350963 h 1356431"/>
              <a:gd name="connsiteX5" fmla="*/ 0 w 7288213"/>
              <a:gd name="connsiteY5" fmla="*/ 0 h 1356431"/>
              <a:gd name="connsiteX0" fmla="*/ 273050 w 7288213"/>
              <a:gd name="connsiteY0" fmla="*/ 5469 h 1356431"/>
              <a:gd name="connsiteX1" fmla="*/ 7288213 w 7288213"/>
              <a:gd name="connsiteY1" fmla="*/ 0 h 1356431"/>
              <a:gd name="connsiteX2" fmla="*/ 7288213 w 7288213"/>
              <a:gd name="connsiteY2" fmla="*/ 815094 h 1356431"/>
              <a:gd name="connsiteX3" fmla="*/ 5940425 w 7288213"/>
              <a:gd name="connsiteY3" fmla="*/ 1356431 h 1356431"/>
              <a:gd name="connsiteX4" fmla="*/ 0 w 7288213"/>
              <a:gd name="connsiteY4" fmla="*/ 1350963 h 1356431"/>
              <a:gd name="connsiteX5" fmla="*/ 273050 w 7288213"/>
              <a:gd name="connsiteY5" fmla="*/ 5469 h 1356431"/>
              <a:gd name="connsiteX0" fmla="*/ 0 w 7015163"/>
              <a:gd name="connsiteY0" fmla="*/ 5469 h 1356431"/>
              <a:gd name="connsiteX1" fmla="*/ 7015163 w 7015163"/>
              <a:gd name="connsiteY1" fmla="*/ 0 h 1356431"/>
              <a:gd name="connsiteX2" fmla="*/ 7015163 w 7015163"/>
              <a:gd name="connsiteY2" fmla="*/ 815094 h 1356431"/>
              <a:gd name="connsiteX3" fmla="*/ 5667375 w 7015163"/>
              <a:gd name="connsiteY3" fmla="*/ 1356431 h 1356431"/>
              <a:gd name="connsiteX4" fmla="*/ 0 w 7015163"/>
              <a:gd name="connsiteY4" fmla="*/ 1356431 h 1356431"/>
              <a:gd name="connsiteX5" fmla="*/ 0 w 7015163"/>
              <a:gd name="connsiteY5" fmla="*/ 5469 h 1356431"/>
              <a:gd name="connsiteX0" fmla="*/ 0 w 7015163"/>
              <a:gd name="connsiteY0" fmla="*/ 0 h 1350962"/>
              <a:gd name="connsiteX1" fmla="*/ 6746875 w 7015163"/>
              <a:gd name="connsiteY1" fmla="*/ 0 h 1350962"/>
              <a:gd name="connsiteX2" fmla="*/ 7015163 w 7015163"/>
              <a:gd name="connsiteY2" fmla="*/ 809625 h 1350962"/>
              <a:gd name="connsiteX3" fmla="*/ 5667375 w 7015163"/>
              <a:gd name="connsiteY3" fmla="*/ 1350962 h 1350962"/>
              <a:gd name="connsiteX4" fmla="*/ 0 w 7015163"/>
              <a:gd name="connsiteY4" fmla="*/ 1350962 h 1350962"/>
              <a:gd name="connsiteX5" fmla="*/ 0 w 7015163"/>
              <a:gd name="connsiteY5" fmla="*/ 0 h 1350962"/>
              <a:gd name="connsiteX0" fmla="*/ 0 w 6746875"/>
              <a:gd name="connsiteY0" fmla="*/ 0 h 1350962"/>
              <a:gd name="connsiteX1" fmla="*/ 6746875 w 6746875"/>
              <a:gd name="connsiteY1" fmla="*/ 0 h 1350962"/>
              <a:gd name="connsiteX2" fmla="*/ 6746875 w 6746875"/>
              <a:gd name="connsiteY2" fmla="*/ 809624 h 1350962"/>
              <a:gd name="connsiteX3" fmla="*/ 5667375 w 6746875"/>
              <a:gd name="connsiteY3" fmla="*/ 1350962 h 1350962"/>
              <a:gd name="connsiteX4" fmla="*/ 0 w 6746875"/>
              <a:gd name="connsiteY4" fmla="*/ 1350962 h 1350962"/>
              <a:gd name="connsiteX5" fmla="*/ 0 w 6746875"/>
              <a:gd name="connsiteY5" fmla="*/ 0 h 1350962"/>
              <a:gd name="connsiteX0" fmla="*/ 0 w 6746875"/>
              <a:gd name="connsiteY0" fmla="*/ 0 h 1350962"/>
              <a:gd name="connsiteX1" fmla="*/ 6746875 w 6746875"/>
              <a:gd name="connsiteY1" fmla="*/ 0 h 1350962"/>
              <a:gd name="connsiteX2" fmla="*/ 6746875 w 6746875"/>
              <a:gd name="connsiteY2" fmla="*/ 809624 h 1350962"/>
              <a:gd name="connsiteX3" fmla="*/ 5395913 w 6746875"/>
              <a:gd name="connsiteY3" fmla="*/ 1350961 h 1350962"/>
              <a:gd name="connsiteX4" fmla="*/ 0 w 6746875"/>
              <a:gd name="connsiteY4" fmla="*/ 1350962 h 1350962"/>
              <a:gd name="connsiteX5" fmla="*/ 0 w 6746875"/>
              <a:gd name="connsiteY5" fmla="*/ 0 h 1350962"/>
              <a:gd name="connsiteX0" fmla="*/ 0 w 6746875"/>
              <a:gd name="connsiteY0" fmla="*/ 0 h 1350962"/>
              <a:gd name="connsiteX1" fmla="*/ 6746875 w 6746875"/>
              <a:gd name="connsiteY1" fmla="*/ 0 h 1350962"/>
              <a:gd name="connsiteX2" fmla="*/ 6746875 w 6746875"/>
              <a:gd name="connsiteY2" fmla="*/ 900432 h 1350962"/>
              <a:gd name="connsiteX3" fmla="*/ 5395913 w 6746875"/>
              <a:gd name="connsiteY3" fmla="*/ 1350961 h 1350962"/>
              <a:gd name="connsiteX4" fmla="*/ 0 w 6746875"/>
              <a:gd name="connsiteY4" fmla="*/ 1350962 h 1350962"/>
              <a:gd name="connsiteX5" fmla="*/ 0 w 6746875"/>
              <a:gd name="connsiteY5" fmla="*/ 0 h 1350962"/>
              <a:gd name="connsiteX0" fmla="*/ 0 w 6746875"/>
              <a:gd name="connsiteY0" fmla="*/ 271461 h 1350962"/>
              <a:gd name="connsiteX1" fmla="*/ 6746875 w 6746875"/>
              <a:gd name="connsiteY1" fmla="*/ 0 h 1350962"/>
              <a:gd name="connsiteX2" fmla="*/ 6746875 w 6746875"/>
              <a:gd name="connsiteY2" fmla="*/ 900432 h 1350962"/>
              <a:gd name="connsiteX3" fmla="*/ 5395913 w 6746875"/>
              <a:gd name="connsiteY3" fmla="*/ 1350961 h 1350962"/>
              <a:gd name="connsiteX4" fmla="*/ 0 w 6746875"/>
              <a:gd name="connsiteY4" fmla="*/ 1350962 h 1350962"/>
              <a:gd name="connsiteX5" fmla="*/ 0 w 6746875"/>
              <a:gd name="connsiteY5" fmla="*/ 271461 h 1350962"/>
              <a:gd name="connsiteX0" fmla="*/ 0 w 6746875"/>
              <a:gd name="connsiteY0" fmla="*/ 0 h 1079501"/>
              <a:gd name="connsiteX1" fmla="*/ 6746875 w 6746875"/>
              <a:gd name="connsiteY1" fmla="*/ 0 h 1079501"/>
              <a:gd name="connsiteX2" fmla="*/ 6746875 w 6746875"/>
              <a:gd name="connsiteY2" fmla="*/ 628971 h 1079501"/>
              <a:gd name="connsiteX3" fmla="*/ 5395913 w 6746875"/>
              <a:gd name="connsiteY3" fmla="*/ 1079500 h 1079501"/>
              <a:gd name="connsiteX4" fmla="*/ 0 w 6746875"/>
              <a:gd name="connsiteY4" fmla="*/ 1079501 h 1079501"/>
              <a:gd name="connsiteX5" fmla="*/ 0 w 6746875"/>
              <a:gd name="connsiteY5" fmla="*/ 0 h 1079501"/>
              <a:gd name="connsiteX0" fmla="*/ 0 w 7294446"/>
              <a:gd name="connsiteY0" fmla="*/ 0 h 1079501"/>
              <a:gd name="connsiteX1" fmla="*/ 7294446 w 7294446"/>
              <a:gd name="connsiteY1" fmla="*/ 0 h 1079501"/>
              <a:gd name="connsiteX2" fmla="*/ 7294446 w 7294446"/>
              <a:gd name="connsiteY2" fmla="*/ 628971 h 1079501"/>
              <a:gd name="connsiteX3" fmla="*/ 5943484 w 7294446"/>
              <a:gd name="connsiteY3" fmla="*/ 1079500 h 1079501"/>
              <a:gd name="connsiteX4" fmla="*/ 547571 w 7294446"/>
              <a:gd name="connsiteY4" fmla="*/ 1079501 h 1079501"/>
              <a:gd name="connsiteX5" fmla="*/ 0 w 7294446"/>
              <a:gd name="connsiteY5" fmla="*/ 0 h 1079501"/>
              <a:gd name="connsiteX0" fmla="*/ 0 w 7294446"/>
              <a:gd name="connsiteY0" fmla="*/ 0 h 1079501"/>
              <a:gd name="connsiteX1" fmla="*/ 7294446 w 7294446"/>
              <a:gd name="connsiteY1" fmla="*/ 0 h 1079501"/>
              <a:gd name="connsiteX2" fmla="*/ 7294446 w 7294446"/>
              <a:gd name="connsiteY2" fmla="*/ 628971 h 1079501"/>
              <a:gd name="connsiteX3" fmla="*/ 5943484 w 7294446"/>
              <a:gd name="connsiteY3" fmla="*/ 1079500 h 1079501"/>
              <a:gd name="connsiteX4" fmla="*/ 1 w 7294446"/>
              <a:gd name="connsiteY4" fmla="*/ 1079501 h 1079501"/>
              <a:gd name="connsiteX5" fmla="*/ 0 w 7294446"/>
              <a:gd name="connsiteY5" fmla="*/ 0 h 10795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94446" h="1079501">
                <a:moveTo>
                  <a:pt x="0" y="0"/>
                </a:moveTo>
                <a:lnTo>
                  <a:pt x="7294446" y="0"/>
                </a:lnTo>
                <a:lnTo>
                  <a:pt x="7294446" y="628971"/>
                </a:lnTo>
                <a:lnTo>
                  <a:pt x="5943484" y="1079500"/>
                </a:lnTo>
                <a:lnTo>
                  <a:pt x="1" y="1079501"/>
                </a:lnTo>
                <a:cubicBezTo>
                  <a:pt x="1" y="719667"/>
                  <a:pt x="0" y="359834"/>
                  <a:pt x="0" y="0"/>
                </a:cubicBezTo>
                <a:close/>
              </a:path>
            </a:pathLst>
          </a:custGeom>
          <a:solidFill>
            <a:srgbClr val="FFFFFF">
              <a:alpha val="80000"/>
            </a:srgbClr>
          </a:solidFill>
        </p:spPr>
        <p:txBody>
          <a:bodyPr vert="horz" lIns="0" tIns="0" rIns="0" bIns="0" rtlCol="0" anchor="ctr">
            <a:normAutofit/>
          </a:bodyPr>
          <a:lstStyle>
            <a:lvl1pPr marL="266700" indent="0" algn="l" defTabSz="864017" rtl="0" eaLnBrk="1" latinLnBrk="0" hangingPunct="1">
              <a:lnSpc>
                <a:spcPct val="100000"/>
              </a:lnSpc>
              <a:spcBef>
                <a:spcPct val="0"/>
              </a:spcBef>
              <a:buNone/>
              <a:defRPr lang="de-DE" sz="2000" b="1" kern="1200" cap="all" baseline="0" dirty="0" smtClean="0">
                <a:solidFill>
                  <a:srgbClr val="0075BE"/>
                </a:solidFill>
                <a:latin typeface="Arial" pitchFamily="34" charset="0"/>
                <a:ea typeface="+mj-ea"/>
                <a:cs typeface="Arial" pitchFamily="34" charset="0"/>
              </a:defRPr>
            </a:lvl1pPr>
          </a:lstStyle>
          <a:p>
            <a:pPr lvl="0"/>
            <a:r>
              <a:rPr lang="en-AU" dirty="0"/>
              <a:t>Processing</a:t>
            </a:r>
            <a:endParaRPr kumimoji="0" lang="en-US" sz="2000" b="0" i="0" u="none" strike="noStrike" kern="1200" cap="all" spc="0" normalizeH="0" baseline="0" noProof="0" dirty="0">
              <a:ln>
                <a:noFill/>
              </a:ln>
              <a:solidFill>
                <a:srgbClr val="007EC2"/>
              </a:solidFill>
              <a:effectLst/>
              <a:uLnTx/>
              <a:uFillTx/>
            </a:endParaRPr>
          </a:p>
        </p:txBody>
      </p:sp>
      <p:sp>
        <p:nvSpPr>
          <p:cNvPr id="10" name="Titel 2"/>
          <p:cNvSpPr txBox="1">
            <a:spLocks/>
          </p:cNvSpPr>
          <p:nvPr/>
        </p:nvSpPr>
        <p:spPr>
          <a:xfrm>
            <a:off x="145566" y="1296786"/>
            <a:ext cx="7187470" cy="4297679"/>
          </a:xfrm>
          <a:custGeom>
            <a:avLst/>
            <a:gdLst>
              <a:gd name="connsiteX0" fmla="*/ 0 w 7288213"/>
              <a:gd name="connsiteY0" fmla="*/ 0 h 1350963"/>
              <a:gd name="connsiteX1" fmla="*/ 7288213 w 7288213"/>
              <a:gd name="connsiteY1" fmla="*/ 0 h 1350963"/>
              <a:gd name="connsiteX2" fmla="*/ 7288213 w 7288213"/>
              <a:gd name="connsiteY2" fmla="*/ 1350963 h 1350963"/>
              <a:gd name="connsiteX3" fmla="*/ 0 w 7288213"/>
              <a:gd name="connsiteY3" fmla="*/ 1350963 h 1350963"/>
              <a:gd name="connsiteX4" fmla="*/ 0 w 7288213"/>
              <a:gd name="connsiteY4" fmla="*/ 0 h 1350963"/>
              <a:gd name="connsiteX0" fmla="*/ 0 w 7288213"/>
              <a:gd name="connsiteY0" fmla="*/ 0 h 1355771"/>
              <a:gd name="connsiteX1" fmla="*/ 7288213 w 7288213"/>
              <a:gd name="connsiteY1" fmla="*/ 0 h 1355771"/>
              <a:gd name="connsiteX2" fmla="*/ 7288213 w 7288213"/>
              <a:gd name="connsiteY2" fmla="*/ 1350963 h 1355771"/>
              <a:gd name="connsiteX3" fmla="*/ 6774873 w 7288213"/>
              <a:gd name="connsiteY3" fmla="*/ 1355771 h 1355771"/>
              <a:gd name="connsiteX4" fmla="*/ 0 w 7288213"/>
              <a:gd name="connsiteY4" fmla="*/ 1350963 h 1355771"/>
              <a:gd name="connsiteX5" fmla="*/ 0 w 7288213"/>
              <a:gd name="connsiteY5" fmla="*/ 0 h 1355771"/>
              <a:gd name="connsiteX0" fmla="*/ 0 w 7288213"/>
              <a:gd name="connsiteY0" fmla="*/ 0 h 1355771"/>
              <a:gd name="connsiteX1" fmla="*/ 7288213 w 7288213"/>
              <a:gd name="connsiteY1" fmla="*/ 0 h 1355771"/>
              <a:gd name="connsiteX2" fmla="*/ 7288213 w 7288213"/>
              <a:gd name="connsiteY2" fmla="*/ 1086556 h 1355771"/>
              <a:gd name="connsiteX3" fmla="*/ 6774873 w 7288213"/>
              <a:gd name="connsiteY3" fmla="*/ 1355771 h 1355771"/>
              <a:gd name="connsiteX4" fmla="*/ 0 w 7288213"/>
              <a:gd name="connsiteY4" fmla="*/ 1350963 h 1355771"/>
              <a:gd name="connsiteX5" fmla="*/ 0 w 7288213"/>
              <a:gd name="connsiteY5" fmla="*/ 0 h 1355771"/>
              <a:gd name="connsiteX0" fmla="*/ 0 w 7288213"/>
              <a:gd name="connsiteY0" fmla="*/ 0 h 1356431"/>
              <a:gd name="connsiteX1" fmla="*/ 7288213 w 7288213"/>
              <a:gd name="connsiteY1" fmla="*/ 0 h 1356431"/>
              <a:gd name="connsiteX2" fmla="*/ 7288213 w 7288213"/>
              <a:gd name="connsiteY2" fmla="*/ 1086556 h 1356431"/>
              <a:gd name="connsiteX3" fmla="*/ 6480175 w 7288213"/>
              <a:gd name="connsiteY3" fmla="*/ 1356431 h 1356431"/>
              <a:gd name="connsiteX4" fmla="*/ 0 w 7288213"/>
              <a:gd name="connsiteY4" fmla="*/ 1350963 h 1356431"/>
              <a:gd name="connsiteX5" fmla="*/ 0 w 7288213"/>
              <a:gd name="connsiteY5" fmla="*/ 0 h 1356431"/>
              <a:gd name="connsiteX0" fmla="*/ 0 w 7288213"/>
              <a:gd name="connsiteY0" fmla="*/ 0 h 1356431"/>
              <a:gd name="connsiteX1" fmla="*/ 7288213 w 7288213"/>
              <a:gd name="connsiteY1" fmla="*/ 0 h 1356431"/>
              <a:gd name="connsiteX2" fmla="*/ 7288213 w 7288213"/>
              <a:gd name="connsiteY2" fmla="*/ 1086556 h 1356431"/>
              <a:gd name="connsiteX3" fmla="*/ 5940425 w 7288213"/>
              <a:gd name="connsiteY3" fmla="*/ 1356431 h 1356431"/>
              <a:gd name="connsiteX4" fmla="*/ 0 w 7288213"/>
              <a:gd name="connsiteY4" fmla="*/ 1350963 h 1356431"/>
              <a:gd name="connsiteX5" fmla="*/ 0 w 7288213"/>
              <a:gd name="connsiteY5" fmla="*/ 0 h 1356431"/>
              <a:gd name="connsiteX0" fmla="*/ 0 w 7288213"/>
              <a:gd name="connsiteY0" fmla="*/ 0 h 1356431"/>
              <a:gd name="connsiteX1" fmla="*/ 7288213 w 7288213"/>
              <a:gd name="connsiteY1" fmla="*/ 0 h 1356431"/>
              <a:gd name="connsiteX2" fmla="*/ 7288213 w 7288213"/>
              <a:gd name="connsiteY2" fmla="*/ 815094 h 1356431"/>
              <a:gd name="connsiteX3" fmla="*/ 5940425 w 7288213"/>
              <a:gd name="connsiteY3" fmla="*/ 1356431 h 1356431"/>
              <a:gd name="connsiteX4" fmla="*/ 0 w 7288213"/>
              <a:gd name="connsiteY4" fmla="*/ 1350963 h 1356431"/>
              <a:gd name="connsiteX5" fmla="*/ 0 w 7288213"/>
              <a:gd name="connsiteY5" fmla="*/ 0 h 1356431"/>
              <a:gd name="connsiteX0" fmla="*/ 273050 w 7288213"/>
              <a:gd name="connsiteY0" fmla="*/ 5469 h 1356431"/>
              <a:gd name="connsiteX1" fmla="*/ 7288213 w 7288213"/>
              <a:gd name="connsiteY1" fmla="*/ 0 h 1356431"/>
              <a:gd name="connsiteX2" fmla="*/ 7288213 w 7288213"/>
              <a:gd name="connsiteY2" fmla="*/ 815094 h 1356431"/>
              <a:gd name="connsiteX3" fmla="*/ 5940425 w 7288213"/>
              <a:gd name="connsiteY3" fmla="*/ 1356431 h 1356431"/>
              <a:gd name="connsiteX4" fmla="*/ 0 w 7288213"/>
              <a:gd name="connsiteY4" fmla="*/ 1350963 h 1356431"/>
              <a:gd name="connsiteX5" fmla="*/ 273050 w 7288213"/>
              <a:gd name="connsiteY5" fmla="*/ 5469 h 1356431"/>
              <a:gd name="connsiteX0" fmla="*/ 0 w 7015163"/>
              <a:gd name="connsiteY0" fmla="*/ 5469 h 1356431"/>
              <a:gd name="connsiteX1" fmla="*/ 7015163 w 7015163"/>
              <a:gd name="connsiteY1" fmla="*/ 0 h 1356431"/>
              <a:gd name="connsiteX2" fmla="*/ 7015163 w 7015163"/>
              <a:gd name="connsiteY2" fmla="*/ 815094 h 1356431"/>
              <a:gd name="connsiteX3" fmla="*/ 5667375 w 7015163"/>
              <a:gd name="connsiteY3" fmla="*/ 1356431 h 1356431"/>
              <a:gd name="connsiteX4" fmla="*/ 0 w 7015163"/>
              <a:gd name="connsiteY4" fmla="*/ 1356431 h 1356431"/>
              <a:gd name="connsiteX5" fmla="*/ 0 w 7015163"/>
              <a:gd name="connsiteY5" fmla="*/ 5469 h 1356431"/>
              <a:gd name="connsiteX0" fmla="*/ 0 w 7015163"/>
              <a:gd name="connsiteY0" fmla="*/ 0 h 1350962"/>
              <a:gd name="connsiteX1" fmla="*/ 6746875 w 7015163"/>
              <a:gd name="connsiteY1" fmla="*/ 0 h 1350962"/>
              <a:gd name="connsiteX2" fmla="*/ 7015163 w 7015163"/>
              <a:gd name="connsiteY2" fmla="*/ 809625 h 1350962"/>
              <a:gd name="connsiteX3" fmla="*/ 5667375 w 7015163"/>
              <a:gd name="connsiteY3" fmla="*/ 1350962 h 1350962"/>
              <a:gd name="connsiteX4" fmla="*/ 0 w 7015163"/>
              <a:gd name="connsiteY4" fmla="*/ 1350962 h 1350962"/>
              <a:gd name="connsiteX5" fmla="*/ 0 w 7015163"/>
              <a:gd name="connsiteY5" fmla="*/ 0 h 1350962"/>
              <a:gd name="connsiteX0" fmla="*/ 0 w 6746875"/>
              <a:gd name="connsiteY0" fmla="*/ 0 h 1350962"/>
              <a:gd name="connsiteX1" fmla="*/ 6746875 w 6746875"/>
              <a:gd name="connsiteY1" fmla="*/ 0 h 1350962"/>
              <a:gd name="connsiteX2" fmla="*/ 6746875 w 6746875"/>
              <a:gd name="connsiteY2" fmla="*/ 809624 h 1350962"/>
              <a:gd name="connsiteX3" fmla="*/ 5667375 w 6746875"/>
              <a:gd name="connsiteY3" fmla="*/ 1350962 h 1350962"/>
              <a:gd name="connsiteX4" fmla="*/ 0 w 6746875"/>
              <a:gd name="connsiteY4" fmla="*/ 1350962 h 1350962"/>
              <a:gd name="connsiteX5" fmla="*/ 0 w 6746875"/>
              <a:gd name="connsiteY5" fmla="*/ 0 h 1350962"/>
              <a:gd name="connsiteX0" fmla="*/ 0 w 6746875"/>
              <a:gd name="connsiteY0" fmla="*/ 0 h 1350962"/>
              <a:gd name="connsiteX1" fmla="*/ 6746875 w 6746875"/>
              <a:gd name="connsiteY1" fmla="*/ 0 h 1350962"/>
              <a:gd name="connsiteX2" fmla="*/ 6746875 w 6746875"/>
              <a:gd name="connsiteY2" fmla="*/ 809624 h 1350962"/>
              <a:gd name="connsiteX3" fmla="*/ 5395913 w 6746875"/>
              <a:gd name="connsiteY3" fmla="*/ 1350961 h 1350962"/>
              <a:gd name="connsiteX4" fmla="*/ 0 w 6746875"/>
              <a:gd name="connsiteY4" fmla="*/ 1350962 h 1350962"/>
              <a:gd name="connsiteX5" fmla="*/ 0 w 6746875"/>
              <a:gd name="connsiteY5" fmla="*/ 0 h 1350962"/>
              <a:gd name="connsiteX0" fmla="*/ 0 w 6746875"/>
              <a:gd name="connsiteY0" fmla="*/ 0 h 1350962"/>
              <a:gd name="connsiteX1" fmla="*/ 6746875 w 6746875"/>
              <a:gd name="connsiteY1" fmla="*/ 0 h 1350962"/>
              <a:gd name="connsiteX2" fmla="*/ 6746875 w 6746875"/>
              <a:gd name="connsiteY2" fmla="*/ 900432 h 1350962"/>
              <a:gd name="connsiteX3" fmla="*/ 5395913 w 6746875"/>
              <a:gd name="connsiteY3" fmla="*/ 1350961 h 1350962"/>
              <a:gd name="connsiteX4" fmla="*/ 0 w 6746875"/>
              <a:gd name="connsiteY4" fmla="*/ 1350962 h 1350962"/>
              <a:gd name="connsiteX5" fmla="*/ 0 w 6746875"/>
              <a:gd name="connsiteY5" fmla="*/ 0 h 1350962"/>
              <a:gd name="connsiteX0" fmla="*/ 0 w 6746875"/>
              <a:gd name="connsiteY0" fmla="*/ 271461 h 1350962"/>
              <a:gd name="connsiteX1" fmla="*/ 6746875 w 6746875"/>
              <a:gd name="connsiteY1" fmla="*/ 0 h 1350962"/>
              <a:gd name="connsiteX2" fmla="*/ 6746875 w 6746875"/>
              <a:gd name="connsiteY2" fmla="*/ 900432 h 1350962"/>
              <a:gd name="connsiteX3" fmla="*/ 5395913 w 6746875"/>
              <a:gd name="connsiteY3" fmla="*/ 1350961 h 1350962"/>
              <a:gd name="connsiteX4" fmla="*/ 0 w 6746875"/>
              <a:gd name="connsiteY4" fmla="*/ 1350962 h 1350962"/>
              <a:gd name="connsiteX5" fmla="*/ 0 w 6746875"/>
              <a:gd name="connsiteY5" fmla="*/ 271461 h 1350962"/>
              <a:gd name="connsiteX0" fmla="*/ 0 w 6746875"/>
              <a:gd name="connsiteY0" fmla="*/ 0 h 1079501"/>
              <a:gd name="connsiteX1" fmla="*/ 6746875 w 6746875"/>
              <a:gd name="connsiteY1" fmla="*/ 0 h 1079501"/>
              <a:gd name="connsiteX2" fmla="*/ 6746875 w 6746875"/>
              <a:gd name="connsiteY2" fmla="*/ 628971 h 1079501"/>
              <a:gd name="connsiteX3" fmla="*/ 5395913 w 6746875"/>
              <a:gd name="connsiteY3" fmla="*/ 1079500 h 1079501"/>
              <a:gd name="connsiteX4" fmla="*/ 0 w 6746875"/>
              <a:gd name="connsiteY4" fmla="*/ 1079501 h 1079501"/>
              <a:gd name="connsiteX5" fmla="*/ 0 w 6746875"/>
              <a:gd name="connsiteY5" fmla="*/ 0 h 1079501"/>
              <a:gd name="connsiteX0" fmla="*/ 0 w 7294446"/>
              <a:gd name="connsiteY0" fmla="*/ 0 h 1079501"/>
              <a:gd name="connsiteX1" fmla="*/ 7294446 w 7294446"/>
              <a:gd name="connsiteY1" fmla="*/ 0 h 1079501"/>
              <a:gd name="connsiteX2" fmla="*/ 7294446 w 7294446"/>
              <a:gd name="connsiteY2" fmla="*/ 628971 h 1079501"/>
              <a:gd name="connsiteX3" fmla="*/ 5943484 w 7294446"/>
              <a:gd name="connsiteY3" fmla="*/ 1079500 h 1079501"/>
              <a:gd name="connsiteX4" fmla="*/ 547571 w 7294446"/>
              <a:gd name="connsiteY4" fmla="*/ 1079501 h 1079501"/>
              <a:gd name="connsiteX5" fmla="*/ 0 w 7294446"/>
              <a:gd name="connsiteY5" fmla="*/ 0 h 1079501"/>
              <a:gd name="connsiteX0" fmla="*/ 0 w 7294446"/>
              <a:gd name="connsiteY0" fmla="*/ 0 h 1079501"/>
              <a:gd name="connsiteX1" fmla="*/ 7294446 w 7294446"/>
              <a:gd name="connsiteY1" fmla="*/ 0 h 1079501"/>
              <a:gd name="connsiteX2" fmla="*/ 7294446 w 7294446"/>
              <a:gd name="connsiteY2" fmla="*/ 628971 h 1079501"/>
              <a:gd name="connsiteX3" fmla="*/ 5943484 w 7294446"/>
              <a:gd name="connsiteY3" fmla="*/ 1079500 h 1079501"/>
              <a:gd name="connsiteX4" fmla="*/ 1 w 7294446"/>
              <a:gd name="connsiteY4" fmla="*/ 1079501 h 1079501"/>
              <a:gd name="connsiteX5" fmla="*/ 0 w 7294446"/>
              <a:gd name="connsiteY5" fmla="*/ 0 h 1079501"/>
              <a:gd name="connsiteX0" fmla="*/ 0 w 7301073"/>
              <a:gd name="connsiteY0" fmla="*/ 0 h 1079501"/>
              <a:gd name="connsiteX1" fmla="*/ 7294446 w 7301073"/>
              <a:gd name="connsiteY1" fmla="*/ 0 h 1079501"/>
              <a:gd name="connsiteX2" fmla="*/ 7301073 w 7301073"/>
              <a:gd name="connsiteY2" fmla="*/ 870581 h 1079501"/>
              <a:gd name="connsiteX3" fmla="*/ 5943484 w 7301073"/>
              <a:gd name="connsiteY3" fmla="*/ 1079500 h 1079501"/>
              <a:gd name="connsiteX4" fmla="*/ 1 w 7301073"/>
              <a:gd name="connsiteY4" fmla="*/ 1079501 h 1079501"/>
              <a:gd name="connsiteX5" fmla="*/ 0 w 7301073"/>
              <a:gd name="connsiteY5" fmla="*/ 0 h 1079501"/>
              <a:gd name="connsiteX0" fmla="*/ 0 w 7301073"/>
              <a:gd name="connsiteY0" fmla="*/ 0 h 1079501"/>
              <a:gd name="connsiteX1" fmla="*/ 7294446 w 7301073"/>
              <a:gd name="connsiteY1" fmla="*/ 0 h 1079501"/>
              <a:gd name="connsiteX2" fmla="*/ 7301073 w 7301073"/>
              <a:gd name="connsiteY2" fmla="*/ 870581 h 1079501"/>
              <a:gd name="connsiteX3" fmla="*/ 6639307 w 7301073"/>
              <a:gd name="connsiteY3" fmla="*/ 1079500 h 1079501"/>
              <a:gd name="connsiteX4" fmla="*/ 1 w 7301073"/>
              <a:gd name="connsiteY4" fmla="*/ 1079501 h 1079501"/>
              <a:gd name="connsiteX5" fmla="*/ 0 w 7301073"/>
              <a:gd name="connsiteY5" fmla="*/ 0 h 10795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301073" h="1079501">
                <a:moveTo>
                  <a:pt x="0" y="0"/>
                </a:moveTo>
                <a:lnTo>
                  <a:pt x="7294446" y="0"/>
                </a:lnTo>
                <a:lnTo>
                  <a:pt x="7301073" y="870581"/>
                </a:lnTo>
                <a:lnTo>
                  <a:pt x="6639307" y="1079500"/>
                </a:lnTo>
                <a:lnTo>
                  <a:pt x="1" y="1079501"/>
                </a:lnTo>
                <a:cubicBezTo>
                  <a:pt x="1" y="719667"/>
                  <a:pt x="0" y="359834"/>
                  <a:pt x="0" y="0"/>
                </a:cubicBezTo>
                <a:close/>
              </a:path>
            </a:pathLst>
          </a:custGeom>
          <a:solidFill>
            <a:srgbClr val="FFFFFF">
              <a:alpha val="87059"/>
            </a:srgbClr>
          </a:solidFill>
          <a:ln>
            <a:noFill/>
          </a:ln>
        </p:spPr>
        <p:txBody>
          <a:bodyPr vert="horz" lIns="216000" tIns="252000" rIns="900000" bIns="0" rtlCol="0" anchor="t">
            <a:normAutofit fontScale="85000" lnSpcReduction="20000"/>
          </a:bodyPr>
          <a:lstStyle/>
          <a:p>
            <a:pPr marL="285750" indent="-285750">
              <a:spcBef>
                <a:spcPts val="1200"/>
              </a:spcBef>
              <a:spcAft>
                <a:spcPts val="1200"/>
              </a:spcAft>
              <a:buBlip>
                <a:blip r:embed="rId4"/>
              </a:buBlip>
            </a:pPr>
            <a:r>
              <a:rPr lang="en-GB" sz="1800" b="1" dirty="0">
                <a:latin typeface="Calibri" pitchFamily="34" charset="0"/>
                <a:cs typeface="Calibri" pitchFamily="34" charset="0"/>
              </a:rPr>
              <a:t>Zone OCR </a:t>
            </a:r>
            <a:r>
              <a:rPr lang="en-GB" sz="1800" dirty="0">
                <a:latin typeface="Calibri" pitchFamily="34" charset="0"/>
                <a:cs typeface="Calibri" pitchFamily="34" charset="0"/>
              </a:rPr>
              <a:t>– </a:t>
            </a:r>
            <a:r>
              <a:rPr lang="fr-BE" sz="1800" dirty="0">
                <a:latin typeface="Calibri" pitchFamily="34" charset="0"/>
                <a:cs typeface="Calibri" pitchFamily="34" charset="0"/>
              </a:rPr>
              <a:t>(reconnaissance optique de caractères de zone) lit une zone du document pour extraire les données qui peuvent être utilisées pour renommer le fichier, sélectionner un emplacement ou une adresse e-mail, mettre à jour une base de données, etc.</a:t>
            </a:r>
          </a:p>
          <a:p>
            <a:pPr marL="285750" indent="-285750">
              <a:spcBef>
                <a:spcPts val="1200"/>
              </a:spcBef>
              <a:spcAft>
                <a:spcPts val="1200"/>
              </a:spcAft>
              <a:buBlip>
                <a:blip r:embed="rId4"/>
              </a:buBlip>
            </a:pPr>
            <a:r>
              <a:rPr lang="en-GB" sz="1800" b="1" dirty="0">
                <a:solidFill>
                  <a:prstClr val="black"/>
                </a:solidFill>
                <a:cs typeface="Arial" pitchFamily="34" charset="0"/>
              </a:rPr>
              <a:t>OMR </a:t>
            </a:r>
            <a:r>
              <a:rPr lang="fr-BE" sz="1800" dirty="0">
                <a:solidFill>
                  <a:prstClr val="black"/>
                </a:solidFill>
                <a:cs typeface="Arial" pitchFamily="34" charset="0"/>
              </a:rPr>
              <a:t>- (reconnaissance optique des marques) lire une zone du document pour analyser les zones qui ont été notées (utile pour les épreuves d'examen ou pour vérifier que les documents sont signés ou remplis)</a:t>
            </a:r>
          </a:p>
          <a:p>
            <a:pPr marL="285750" indent="-285750">
              <a:spcBef>
                <a:spcPts val="1200"/>
              </a:spcBef>
              <a:spcAft>
                <a:spcPts val="1200"/>
              </a:spcAft>
              <a:buBlip>
                <a:blip r:embed="rId4"/>
              </a:buBlip>
            </a:pPr>
            <a:r>
              <a:rPr lang="en-GB" sz="1800" b="1" dirty="0">
                <a:latin typeface="Calibri" pitchFamily="34" charset="0"/>
                <a:cs typeface="Calibri" pitchFamily="34" charset="0"/>
              </a:rPr>
              <a:t>Advanced Image Enhancement </a:t>
            </a:r>
            <a:r>
              <a:rPr lang="fr-BE" sz="1800" dirty="0">
                <a:latin typeface="Calibri" pitchFamily="34" charset="0"/>
                <a:cs typeface="Calibri" pitchFamily="34" charset="0"/>
              </a:rPr>
              <a:t>- enlever les perforations, les lignes et les points ; supprimer les pages vides, les espaces blancs, les pages vides et les bordures.</a:t>
            </a:r>
          </a:p>
          <a:p>
            <a:pPr marL="285750" indent="-285750">
              <a:spcBef>
                <a:spcPts val="1200"/>
              </a:spcBef>
              <a:spcAft>
                <a:spcPts val="1200"/>
              </a:spcAft>
              <a:buBlip>
                <a:blip r:embed="rId4"/>
              </a:buBlip>
            </a:pPr>
            <a:r>
              <a:rPr lang="en-GB" sz="1800" b="1" dirty="0">
                <a:latin typeface="Calibri" pitchFamily="34" charset="0"/>
                <a:cs typeface="Calibri" pitchFamily="34" charset="0"/>
              </a:rPr>
              <a:t>BCR </a:t>
            </a:r>
            <a:r>
              <a:rPr lang="en-GB" sz="1800" dirty="0">
                <a:latin typeface="Calibri" pitchFamily="34" charset="0"/>
                <a:cs typeface="Calibri" pitchFamily="34" charset="0"/>
              </a:rPr>
              <a:t>– </a:t>
            </a:r>
            <a:r>
              <a:rPr lang="fr-BE" sz="1800" dirty="0">
                <a:latin typeface="Calibri" pitchFamily="34" charset="0"/>
                <a:cs typeface="Calibri" pitchFamily="34" charset="0"/>
              </a:rPr>
              <a:t>(Reconnaissance de codes à barres) reconnaissent et utilisent la valeur de dizaines de différents types de codes à barres. </a:t>
            </a:r>
          </a:p>
          <a:p>
            <a:pPr marL="285750" indent="-285750">
              <a:spcBef>
                <a:spcPts val="1200"/>
              </a:spcBef>
              <a:spcAft>
                <a:spcPts val="1200"/>
              </a:spcAft>
              <a:buBlip>
                <a:blip r:embed="rId4"/>
              </a:buBlip>
            </a:pPr>
            <a:r>
              <a:rPr lang="en-AU" sz="1800" b="1" dirty="0">
                <a:latin typeface="Calibri" pitchFamily="34" charset="0"/>
                <a:cs typeface="Calibri" pitchFamily="34" charset="0"/>
              </a:rPr>
              <a:t>Annotations </a:t>
            </a:r>
            <a:r>
              <a:rPr lang="en-AU" sz="1800" dirty="0">
                <a:latin typeface="Calibri" pitchFamily="34" charset="0"/>
                <a:cs typeface="Calibri" pitchFamily="34" charset="0"/>
              </a:rPr>
              <a:t>– </a:t>
            </a:r>
            <a:r>
              <a:rPr lang="fr-BE" sz="1800" dirty="0">
                <a:latin typeface="Calibri" pitchFamily="34" charset="0"/>
                <a:cs typeface="Calibri" pitchFamily="34" charset="0"/>
              </a:rPr>
              <a:t>ajouter automatiquement des timbres, des commentaires, des marques ou la rédaction d'une zone à un document numérisé</a:t>
            </a:r>
            <a:endParaRPr lang="en-GB" sz="1800" dirty="0">
              <a:latin typeface="Calibri" pitchFamily="34" charset="0"/>
              <a:cs typeface="Calibri" pitchFamily="34" charset="0"/>
            </a:endParaRPr>
          </a:p>
          <a:p>
            <a:pPr marL="285750" indent="-285750">
              <a:spcBef>
                <a:spcPts val="1200"/>
              </a:spcBef>
              <a:spcAft>
                <a:spcPts val="1200"/>
              </a:spcAft>
              <a:buBlip>
                <a:blip r:embed="rId4"/>
              </a:buBlip>
            </a:pPr>
            <a:endParaRPr lang="en-US" sz="1800" dirty="0">
              <a:solidFill>
                <a:prstClr val="black"/>
              </a:solidFill>
              <a:cs typeface="Arial" pitchFamily="34" charset="0"/>
            </a:endParaRPr>
          </a:p>
        </p:txBody>
      </p:sp>
      <p:pic>
        <p:nvPicPr>
          <p:cNvPr id="6"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74731" y="1409474"/>
            <a:ext cx="4202544" cy="185537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610763" y="3655156"/>
            <a:ext cx="4748064" cy="16330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63532234"/>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par>
                                <p:cTn id="9" presetID="1" presetClass="entr" presetSubtype="0" fill="hold"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0" presetClass="entr" presetSubtype="0" fill="hold"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AT10143\Desktop\Managed Content Services Presentation\up-w.png">
            <a:hlinkClick r:id="rId2" action="ppaction://hlinksldjump"/>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60000" y="6177600"/>
            <a:ext cx="171450" cy="146050"/>
          </a:xfrm>
          <a:prstGeom prst="rect">
            <a:avLst/>
          </a:prstGeom>
          <a:noFill/>
          <a:extLst>
            <a:ext uri="{909E8E84-426E-40DD-AFC4-6F175D3DCCD1}">
              <a14:hiddenFill xmlns:a14="http://schemas.microsoft.com/office/drawing/2010/main">
                <a:solidFill>
                  <a:srgbClr val="FFFFFF"/>
                </a:solidFill>
              </a14:hiddenFill>
            </a:ext>
          </a:extLst>
        </p:spPr>
      </p:pic>
      <p:sp>
        <p:nvSpPr>
          <p:cNvPr id="8" name="Titel 2"/>
          <p:cNvSpPr txBox="1">
            <a:spLocks/>
          </p:cNvSpPr>
          <p:nvPr/>
        </p:nvSpPr>
        <p:spPr>
          <a:xfrm>
            <a:off x="232228" y="258536"/>
            <a:ext cx="7777162" cy="1150938"/>
          </a:xfrm>
          <a:custGeom>
            <a:avLst/>
            <a:gdLst>
              <a:gd name="connsiteX0" fmla="*/ 0 w 7288213"/>
              <a:gd name="connsiteY0" fmla="*/ 0 h 1350963"/>
              <a:gd name="connsiteX1" fmla="*/ 7288213 w 7288213"/>
              <a:gd name="connsiteY1" fmla="*/ 0 h 1350963"/>
              <a:gd name="connsiteX2" fmla="*/ 7288213 w 7288213"/>
              <a:gd name="connsiteY2" fmla="*/ 1350963 h 1350963"/>
              <a:gd name="connsiteX3" fmla="*/ 0 w 7288213"/>
              <a:gd name="connsiteY3" fmla="*/ 1350963 h 1350963"/>
              <a:gd name="connsiteX4" fmla="*/ 0 w 7288213"/>
              <a:gd name="connsiteY4" fmla="*/ 0 h 1350963"/>
              <a:gd name="connsiteX0" fmla="*/ 0 w 7288213"/>
              <a:gd name="connsiteY0" fmla="*/ 0 h 1355771"/>
              <a:gd name="connsiteX1" fmla="*/ 7288213 w 7288213"/>
              <a:gd name="connsiteY1" fmla="*/ 0 h 1355771"/>
              <a:gd name="connsiteX2" fmla="*/ 7288213 w 7288213"/>
              <a:gd name="connsiteY2" fmla="*/ 1350963 h 1355771"/>
              <a:gd name="connsiteX3" fmla="*/ 6774873 w 7288213"/>
              <a:gd name="connsiteY3" fmla="*/ 1355771 h 1355771"/>
              <a:gd name="connsiteX4" fmla="*/ 0 w 7288213"/>
              <a:gd name="connsiteY4" fmla="*/ 1350963 h 1355771"/>
              <a:gd name="connsiteX5" fmla="*/ 0 w 7288213"/>
              <a:gd name="connsiteY5" fmla="*/ 0 h 1355771"/>
              <a:gd name="connsiteX0" fmla="*/ 0 w 7288213"/>
              <a:gd name="connsiteY0" fmla="*/ 0 h 1355771"/>
              <a:gd name="connsiteX1" fmla="*/ 7288213 w 7288213"/>
              <a:gd name="connsiteY1" fmla="*/ 0 h 1355771"/>
              <a:gd name="connsiteX2" fmla="*/ 7288213 w 7288213"/>
              <a:gd name="connsiteY2" fmla="*/ 1086556 h 1355771"/>
              <a:gd name="connsiteX3" fmla="*/ 6774873 w 7288213"/>
              <a:gd name="connsiteY3" fmla="*/ 1355771 h 1355771"/>
              <a:gd name="connsiteX4" fmla="*/ 0 w 7288213"/>
              <a:gd name="connsiteY4" fmla="*/ 1350963 h 1355771"/>
              <a:gd name="connsiteX5" fmla="*/ 0 w 7288213"/>
              <a:gd name="connsiteY5" fmla="*/ 0 h 1355771"/>
              <a:gd name="connsiteX0" fmla="*/ 0 w 7288213"/>
              <a:gd name="connsiteY0" fmla="*/ 0 h 1356431"/>
              <a:gd name="connsiteX1" fmla="*/ 7288213 w 7288213"/>
              <a:gd name="connsiteY1" fmla="*/ 0 h 1356431"/>
              <a:gd name="connsiteX2" fmla="*/ 7288213 w 7288213"/>
              <a:gd name="connsiteY2" fmla="*/ 1086556 h 1356431"/>
              <a:gd name="connsiteX3" fmla="*/ 6480175 w 7288213"/>
              <a:gd name="connsiteY3" fmla="*/ 1356431 h 1356431"/>
              <a:gd name="connsiteX4" fmla="*/ 0 w 7288213"/>
              <a:gd name="connsiteY4" fmla="*/ 1350963 h 1356431"/>
              <a:gd name="connsiteX5" fmla="*/ 0 w 7288213"/>
              <a:gd name="connsiteY5" fmla="*/ 0 h 1356431"/>
              <a:gd name="connsiteX0" fmla="*/ 0 w 7288213"/>
              <a:gd name="connsiteY0" fmla="*/ 0 h 1356431"/>
              <a:gd name="connsiteX1" fmla="*/ 7288213 w 7288213"/>
              <a:gd name="connsiteY1" fmla="*/ 0 h 1356431"/>
              <a:gd name="connsiteX2" fmla="*/ 7288213 w 7288213"/>
              <a:gd name="connsiteY2" fmla="*/ 1086556 h 1356431"/>
              <a:gd name="connsiteX3" fmla="*/ 5940425 w 7288213"/>
              <a:gd name="connsiteY3" fmla="*/ 1356431 h 1356431"/>
              <a:gd name="connsiteX4" fmla="*/ 0 w 7288213"/>
              <a:gd name="connsiteY4" fmla="*/ 1350963 h 1356431"/>
              <a:gd name="connsiteX5" fmla="*/ 0 w 7288213"/>
              <a:gd name="connsiteY5" fmla="*/ 0 h 1356431"/>
              <a:gd name="connsiteX0" fmla="*/ 0 w 7288213"/>
              <a:gd name="connsiteY0" fmla="*/ 0 h 1356431"/>
              <a:gd name="connsiteX1" fmla="*/ 7288213 w 7288213"/>
              <a:gd name="connsiteY1" fmla="*/ 0 h 1356431"/>
              <a:gd name="connsiteX2" fmla="*/ 7288213 w 7288213"/>
              <a:gd name="connsiteY2" fmla="*/ 815094 h 1356431"/>
              <a:gd name="connsiteX3" fmla="*/ 5940425 w 7288213"/>
              <a:gd name="connsiteY3" fmla="*/ 1356431 h 1356431"/>
              <a:gd name="connsiteX4" fmla="*/ 0 w 7288213"/>
              <a:gd name="connsiteY4" fmla="*/ 1350963 h 1356431"/>
              <a:gd name="connsiteX5" fmla="*/ 0 w 7288213"/>
              <a:gd name="connsiteY5" fmla="*/ 0 h 1356431"/>
              <a:gd name="connsiteX0" fmla="*/ 273050 w 7288213"/>
              <a:gd name="connsiteY0" fmla="*/ 5469 h 1356431"/>
              <a:gd name="connsiteX1" fmla="*/ 7288213 w 7288213"/>
              <a:gd name="connsiteY1" fmla="*/ 0 h 1356431"/>
              <a:gd name="connsiteX2" fmla="*/ 7288213 w 7288213"/>
              <a:gd name="connsiteY2" fmla="*/ 815094 h 1356431"/>
              <a:gd name="connsiteX3" fmla="*/ 5940425 w 7288213"/>
              <a:gd name="connsiteY3" fmla="*/ 1356431 h 1356431"/>
              <a:gd name="connsiteX4" fmla="*/ 0 w 7288213"/>
              <a:gd name="connsiteY4" fmla="*/ 1350963 h 1356431"/>
              <a:gd name="connsiteX5" fmla="*/ 273050 w 7288213"/>
              <a:gd name="connsiteY5" fmla="*/ 5469 h 1356431"/>
              <a:gd name="connsiteX0" fmla="*/ 0 w 7015163"/>
              <a:gd name="connsiteY0" fmla="*/ 5469 h 1356431"/>
              <a:gd name="connsiteX1" fmla="*/ 7015163 w 7015163"/>
              <a:gd name="connsiteY1" fmla="*/ 0 h 1356431"/>
              <a:gd name="connsiteX2" fmla="*/ 7015163 w 7015163"/>
              <a:gd name="connsiteY2" fmla="*/ 815094 h 1356431"/>
              <a:gd name="connsiteX3" fmla="*/ 5667375 w 7015163"/>
              <a:gd name="connsiteY3" fmla="*/ 1356431 h 1356431"/>
              <a:gd name="connsiteX4" fmla="*/ 0 w 7015163"/>
              <a:gd name="connsiteY4" fmla="*/ 1356431 h 1356431"/>
              <a:gd name="connsiteX5" fmla="*/ 0 w 7015163"/>
              <a:gd name="connsiteY5" fmla="*/ 5469 h 1356431"/>
              <a:gd name="connsiteX0" fmla="*/ 0 w 7015163"/>
              <a:gd name="connsiteY0" fmla="*/ 0 h 1350962"/>
              <a:gd name="connsiteX1" fmla="*/ 6746875 w 7015163"/>
              <a:gd name="connsiteY1" fmla="*/ 0 h 1350962"/>
              <a:gd name="connsiteX2" fmla="*/ 7015163 w 7015163"/>
              <a:gd name="connsiteY2" fmla="*/ 809625 h 1350962"/>
              <a:gd name="connsiteX3" fmla="*/ 5667375 w 7015163"/>
              <a:gd name="connsiteY3" fmla="*/ 1350962 h 1350962"/>
              <a:gd name="connsiteX4" fmla="*/ 0 w 7015163"/>
              <a:gd name="connsiteY4" fmla="*/ 1350962 h 1350962"/>
              <a:gd name="connsiteX5" fmla="*/ 0 w 7015163"/>
              <a:gd name="connsiteY5" fmla="*/ 0 h 1350962"/>
              <a:gd name="connsiteX0" fmla="*/ 0 w 6746875"/>
              <a:gd name="connsiteY0" fmla="*/ 0 h 1350962"/>
              <a:gd name="connsiteX1" fmla="*/ 6746875 w 6746875"/>
              <a:gd name="connsiteY1" fmla="*/ 0 h 1350962"/>
              <a:gd name="connsiteX2" fmla="*/ 6746875 w 6746875"/>
              <a:gd name="connsiteY2" fmla="*/ 809624 h 1350962"/>
              <a:gd name="connsiteX3" fmla="*/ 5667375 w 6746875"/>
              <a:gd name="connsiteY3" fmla="*/ 1350962 h 1350962"/>
              <a:gd name="connsiteX4" fmla="*/ 0 w 6746875"/>
              <a:gd name="connsiteY4" fmla="*/ 1350962 h 1350962"/>
              <a:gd name="connsiteX5" fmla="*/ 0 w 6746875"/>
              <a:gd name="connsiteY5" fmla="*/ 0 h 1350962"/>
              <a:gd name="connsiteX0" fmla="*/ 0 w 6746875"/>
              <a:gd name="connsiteY0" fmla="*/ 0 h 1350962"/>
              <a:gd name="connsiteX1" fmla="*/ 6746875 w 6746875"/>
              <a:gd name="connsiteY1" fmla="*/ 0 h 1350962"/>
              <a:gd name="connsiteX2" fmla="*/ 6746875 w 6746875"/>
              <a:gd name="connsiteY2" fmla="*/ 809624 h 1350962"/>
              <a:gd name="connsiteX3" fmla="*/ 5395913 w 6746875"/>
              <a:gd name="connsiteY3" fmla="*/ 1350961 h 1350962"/>
              <a:gd name="connsiteX4" fmla="*/ 0 w 6746875"/>
              <a:gd name="connsiteY4" fmla="*/ 1350962 h 1350962"/>
              <a:gd name="connsiteX5" fmla="*/ 0 w 6746875"/>
              <a:gd name="connsiteY5" fmla="*/ 0 h 1350962"/>
              <a:gd name="connsiteX0" fmla="*/ 0 w 6746875"/>
              <a:gd name="connsiteY0" fmla="*/ 0 h 1350962"/>
              <a:gd name="connsiteX1" fmla="*/ 6746875 w 6746875"/>
              <a:gd name="connsiteY1" fmla="*/ 0 h 1350962"/>
              <a:gd name="connsiteX2" fmla="*/ 6746875 w 6746875"/>
              <a:gd name="connsiteY2" fmla="*/ 900432 h 1350962"/>
              <a:gd name="connsiteX3" fmla="*/ 5395913 w 6746875"/>
              <a:gd name="connsiteY3" fmla="*/ 1350961 h 1350962"/>
              <a:gd name="connsiteX4" fmla="*/ 0 w 6746875"/>
              <a:gd name="connsiteY4" fmla="*/ 1350962 h 1350962"/>
              <a:gd name="connsiteX5" fmla="*/ 0 w 6746875"/>
              <a:gd name="connsiteY5" fmla="*/ 0 h 1350962"/>
              <a:gd name="connsiteX0" fmla="*/ 0 w 6746875"/>
              <a:gd name="connsiteY0" fmla="*/ 271461 h 1350962"/>
              <a:gd name="connsiteX1" fmla="*/ 6746875 w 6746875"/>
              <a:gd name="connsiteY1" fmla="*/ 0 h 1350962"/>
              <a:gd name="connsiteX2" fmla="*/ 6746875 w 6746875"/>
              <a:gd name="connsiteY2" fmla="*/ 900432 h 1350962"/>
              <a:gd name="connsiteX3" fmla="*/ 5395913 w 6746875"/>
              <a:gd name="connsiteY3" fmla="*/ 1350961 h 1350962"/>
              <a:gd name="connsiteX4" fmla="*/ 0 w 6746875"/>
              <a:gd name="connsiteY4" fmla="*/ 1350962 h 1350962"/>
              <a:gd name="connsiteX5" fmla="*/ 0 w 6746875"/>
              <a:gd name="connsiteY5" fmla="*/ 271461 h 1350962"/>
              <a:gd name="connsiteX0" fmla="*/ 0 w 6746875"/>
              <a:gd name="connsiteY0" fmla="*/ 0 h 1079501"/>
              <a:gd name="connsiteX1" fmla="*/ 6746875 w 6746875"/>
              <a:gd name="connsiteY1" fmla="*/ 0 h 1079501"/>
              <a:gd name="connsiteX2" fmla="*/ 6746875 w 6746875"/>
              <a:gd name="connsiteY2" fmla="*/ 628971 h 1079501"/>
              <a:gd name="connsiteX3" fmla="*/ 5395913 w 6746875"/>
              <a:gd name="connsiteY3" fmla="*/ 1079500 h 1079501"/>
              <a:gd name="connsiteX4" fmla="*/ 0 w 6746875"/>
              <a:gd name="connsiteY4" fmla="*/ 1079501 h 1079501"/>
              <a:gd name="connsiteX5" fmla="*/ 0 w 6746875"/>
              <a:gd name="connsiteY5" fmla="*/ 0 h 1079501"/>
              <a:gd name="connsiteX0" fmla="*/ 0 w 7294446"/>
              <a:gd name="connsiteY0" fmla="*/ 0 h 1079501"/>
              <a:gd name="connsiteX1" fmla="*/ 7294446 w 7294446"/>
              <a:gd name="connsiteY1" fmla="*/ 0 h 1079501"/>
              <a:gd name="connsiteX2" fmla="*/ 7294446 w 7294446"/>
              <a:gd name="connsiteY2" fmla="*/ 628971 h 1079501"/>
              <a:gd name="connsiteX3" fmla="*/ 5943484 w 7294446"/>
              <a:gd name="connsiteY3" fmla="*/ 1079500 h 1079501"/>
              <a:gd name="connsiteX4" fmla="*/ 547571 w 7294446"/>
              <a:gd name="connsiteY4" fmla="*/ 1079501 h 1079501"/>
              <a:gd name="connsiteX5" fmla="*/ 0 w 7294446"/>
              <a:gd name="connsiteY5" fmla="*/ 0 h 1079501"/>
              <a:gd name="connsiteX0" fmla="*/ 0 w 7294446"/>
              <a:gd name="connsiteY0" fmla="*/ 0 h 1079501"/>
              <a:gd name="connsiteX1" fmla="*/ 7294446 w 7294446"/>
              <a:gd name="connsiteY1" fmla="*/ 0 h 1079501"/>
              <a:gd name="connsiteX2" fmla="*/ 7294446 w 7294446"/>
              <a:gd name="connsiteY2" fmla="*/ 628971 h 1079501"/>
              <a:gd name="connsiteX3" fmla="*/ 5943484 w 7294446"/>
              <a:gd name="connsiteY3" fmla="*/ 1079500 h 1079501"/>
              <a:gd name="connsiteX4" fmla="*/ 1 w 7294446"/>
              <a:gd name="connsiteY4" fmla="*/ 1079501 h 1079501"/>
              <a:gd name="connsiteX5" fmla="*/ 0 w 7294446"/>
              <a:gd name="connsiteY5" fmla="*/ 0 h 10795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94446" h="1079501">
                <a:moveTo>
                  <a:pt x="0" y="0"/>
                </a:moveTo>
                <a:lnTo>
                  <a:pt x="7294446" y="0"/>
                </a:lnTo>
                <a:lnTo>
                  <a:pt x="7294446" y="628971"/>
                </a:lnTo>
                <a:lnTo>
                  <a:pt x="5943484" y="1079500"/>
                </a:lnTo>
                <a:lnTo>
                  <a:pt x="1" y="1079501"/>
                </a:lnTo>
                <a:cubicBezTo>
                  <a:pt x="1" y="719667"/>
                  <a:pt x="0" y="359834"/>
                  <a:pt x="0" y="0"/>
                </a:cubicBezTo>
                <a:close/>
              </a:path>
            </a:pathLst>
          </a:custGeom>
          <a:solidFill>
            <a:srgbClr val="FFFFFF">
              <a:alpha val="80000"/>
            </a:srgbClr>
          </a:solidFill>
        </p:spPr>
        <p:txBody>
          <a:bodyPr vert="horz" lIns="0" tIns="0" rIns="0" bIns="0" rtlCol="0" anchor="ctr">
            <a:normAutofit/>
          </a:bodyPr>
          <a:lstStyle>
            <a:lvl1pPr marL="266700" indent="0" algn="l" defTabSz="864017" rtl="0" eaLnBrk="1" latinLnBrk="0" hangingPunct="1">
              <a:lnSpc>
                <a:spcPct val="100000"/>
              </a:lnSpc>
              <a:spcBef>
                <a:spcPct val="0"/>
              </a:spcBef>
              <a:buNone/>
              <a:defRPr lang="de-DE" sz="2000" b="1" kern="1200" cap="all" baseline="0" dirty="0" smtClean="0">
                <a:solidFill>
                  <a:srgbClr val="0075BE"/>
                </a:solidFill>
                <a:latin typeface="Arial" pitchFamily="34" charset="0"/>
                <a:ea typeface="+mj-ea"/>
                <a:cs typeface="Arial" pitchFamily="34" charset="0"/>
              </a:defRPr>
            </a:lvl1pPr>
          </a:lstStyle>
          <a:p>
            <a:pPr lvl="0"/>
            <a:r>
              <a:rPr lang="en-AU" dirty="0"/>
              <a:t>Store</a:t>
            </a:r>
            <a:endParaRPr kumimoji="0" lang="en-US" sz="2000" b="0" i="0" u="none" strike="noStrike" kern="1200" cap="all" spc="0" normalizeH="0" baseline="0" noProof="0" dirty="0">
              <a:ln>
                <a:noFill/>
              </a:ln>
              <a:solidFill>
                <a:srgbClr val="007EC2"/>
              </a:solidFill>
              <a:effectLst/>
              <a:uLnTx/>
              <a:uFillTx/>
            </a:endParaRPr>
          </a:p>
        </p:txBody>
      </p:sp>
      <p:sp>
        <p:nvSpPr>
          <p:cNvPr id="10" name="Titel 2"/>
          <p:cNvSpPr txBox="1">
            <a:spLocks/>
          </p:cNvSpPr>
          <p:nvPr/>
        </p:nvSpPr>
        <p:spPr>
          <a:xfrm>
            <a:off x="232228" y="1409474"/>
            <a:ext cx="10742859" cy="3794293"/>
          </a:xfrm>
          <a:custGeom>
            <a:avLst/>
            <a:gdLst>
              <a:gd name="connsiteX0" fmla="*/ 0 w 7288213"/>
              <a:gd name="connsiteY0" fmla="*/ 0 h 1350963"/>
              <a:gd name="connsiteX1" fmla="*/ 7288213 w 7288213"/>
              <a:gd name="connsiteY1" fmla="*/ 0 h 1350963"/>
              <a:gd name="connsiteX2" fmla="*/ 7288213 w 7288213"/>
              <a:gd name="connsiteY2" fmla="*/ 1350963 h 1350963"/>
              <a:gd name="connsiteX3" fmla="*/ 0 w 7288213"/>
              <a:gd name="connsiteY3" fmla="*/ 1350963 h 1350963"/>
              <a:gd name="connsiteX4" fmla="*/ 0 w 7288213"/>
              <a:gd name="connsiteY4" fmla="*/ 0 h 1350963"/>
              <a:gd name="connsiteX0" fmla="*/ 0 w 7288213"/>
              <a:gd name="connsiteY0" fmla="*/ 0 h 1355771"/>
              <a:gd name="connsiteX1" fmla="*/ 7288213 w 7288213"/>
              <a:gd name="connsiteY1" fmla="*/ 0 h 1355771"/>
              <a:gd name="connsiteX2" fmla="*/ 7288213 w 7288213"/>
              <a:gd name="connsiteY2" fmla="*/ 1350963 h 1355771"/>
              <a:gd name="connsiteX3" fmla="*/ 6774873 w 7288213"/>
              <a:gd name="connsiteY3" fmla="*/ 1355771 h 1355771"/>
              <a:gd name="connsiteX4" fmla="*/ 0 w 7288213"/>
              <a:gd name="connsiteY4" fmla="*/ 1350963 h 1355771"/>
              <a:gd name="connsiteX5" fmla="*/ 0 w 7288213"/>
              <a:gd name="connsiteY5" fmla="*/ 0 h 1355771"/>
              <a:gd name="connsiteX0" fmla="*/ 0 w 7288213"/>
              <a:gd name="connsiteY0" fmla="*/ 0 h 1355771"/>
              <a:gd name="connsiteX1" fmla="*/ 7288213 w 7288213"/>
              <a:gd name="connsiteY1" fmla="*/ 0 h 1355771"/>
              <a:gd name="connsiteX2" fmla="*/ 7288213 w 7288213"/>
              <a:gd name="connsiteY2" fmla="*/ 1086556 h 1355771"/>
              <a:gd name="connsiteX3" fmla="*/ 6774873 w 7288213"/>
              <a:gd name="connsiteY3" fmla="*/ 1355771 h 1355771"/>
              <a:gd name="connsiteX4" fmla="*/ 0 w 7288213"/>
              <a:gd name="connsiteY4" fmla="*/ 1350963 h 1355771"/>
              <a:gd name="connsiteX5" fmla="*/ 0 w 7288213"/>
              <a:gd name="connsiteY5" fmla="*/ 0 h 1355771"/>
              <a:gd name="connsiteX0" fmla="*/ 0 w 7288213"/>
              <a:gd name="connsiteY0" fmla="*/ 0 h 1356431"/>
              <a:gd name="connsiteX1" fmla="*/ 7288213 w 7288213"/>
              <a:gd name="connsiteY1" fmla="*/ 0 h 1356431"/>
              <a:gd name="connsiteX2" fmla="*/ 7288213 w 7288213"/>
              <a:gd name="connsiteY2" fmla="*/ 1086556 h 1356431"/>
              <a:gd name="connsiteX3" fmla="*/ 6480175 w 7288213"/>
              <a:gd name="connsiteY3" fmla="*/ 1356431 h 1356431"/>
              <a:gd name="connsiteX4" fmla="*/ 0 w 7288213"/>
              <a:gd name="connsiteY4" fmla="*/ 1350963 h 1356431"/>
              <a:gd name="connsiteX5" fmla="*/ 0 w 7288213"/>
              <a:gd name="connsiteY5" fmla="*/ 0 h 1356431"/>
              <a:gd name="connsiteX0" fmla="*/ 0 w 7288213"/>
              <a:gd name="connsiteY0" fmla="*/ 0 h 1356431"/>
              <a:gd name="connsiteX1" fmla="*/ 7288213 w 7288213"/>
              <a:gd name="connsiteY1" fmla="*/ 0 h 1356431"/>
              <a:gd name="connsiteX2" fmla="*/ 7288213 w 7288213"/>
              <a:gd name="connsiteY2" fmla="*/ 1086556 h 1356431"/>
              <a:gd name="connsiteX3" fmla="*/ 5940425 w 7288213"/>
              <a:gd name="connsiteY3" fmla="*/ 1356431 h 1356431"/>
              <a:gd name="connsiteX4" fmla="*/ 0 w 7288213"/>
              <a:gd name="connsiteY4" fmla="*/ 1350963 h 1356431"/>
              <a:gd name="connsiteX5" fmla="*/ 0 w 7288213"/>
              <a:gd name="connsiteY5" fmla="*/ 0 h 1356431"/>
              <a:gd name="connsiteX0" fmla="*/ 0 w 7288213"/>
              <a:gd name="connsiteY0" fmla="*/ 0 h 1356431"/>
              <a:gd name="connsiteX1" fmla="*/ 7288213 w 7288213"/>
              <a:gd name="connsiteY1" fmla="*/ 0 h 1356431"/>
              <a:gd name="connsiteX2" fmla="*/ 7288213 w 7288213"/>
              <a:gd name="connsiteY2" fmla="*/ 815094 h 1356431"/>
              <a:gd name="connsiteX3" fmla="*/ 5940425 w 7288213"/>
              <a:gd name="connsiteY3" fmla="*/ 1356431 h 1356431"/>
              <a:gd name="connsiteX4" fmla="*/ 0 w 7288213"/>
              <a:gd name="connsiteY4" fmla="*/ 1350963 h 1356431"/>
              <a:gd name="connsiteX5" fmla="*/ 0 w 7288213"/>
              <a:gd name="connsiteY5" fmla="*/ 0 h 1356431"/>
              <a:gd name="connsiteX0" fmla="*/ 273050 w 7288213"/>
              <a:gd name="connsiteY0" fmla="*/ 5469 h 1356431"/>
              <a:gd name="connsiteX1" fmla="*/ 7288213 w 7288213"/>
              <a:gd name="connsiteY1" fmla="*/ 0 h 1356431"/>
              <a:gd name="connsiteX2" fmla="*/ 7288213 w 7288213"/>
              <a:gd name="connsiteY2" fmla="*/ 815094 h 1356431"/>
              <a:gd name="connsiteX3" fmla="*/ 5940425 w 7288213"/>
              <a:gd name="connsiteY3" fmla="*/ 1356431 h 1356431"/>
              <a:gd name="connsiteX4" fmla="*/ 0 w 7288213"/>
              <a:gd name="connsiteY4" fmla="*/ 1350963 h 1356431"/>
              <a:gd name="connsiteX5" fmla="*/ 273050 w 7288213"/>
              <a:gd name="connsiteY5" fmla="*/ 5469 h 1356431"/>
              <a:gd name="connsiteX0" fmla="*/ 0 w 7015163"/>
              <a:gd name="connsiteY0" fmla="*/ 5469 h 1356431"/>
              <a:gd name="connsiteX1" fmla="*/ 7015163 w 7015163"/>
              <a:gd name="connsiteY1" fmla="*/ 0 h 1356431"/>
              <a:gd name="connsiteX2" fmla="*/ 7015163 w 7015163"/>
              <a:gd name="connsiteY2" fmla="*/ 815094 h 1356431"/>
              <a:gd name="connsiteX3" fmla="*/ 5667375 w 7015163"/>
              <a:gd name="connsiteY3" fmla="*/ 1356431 h 1356431"/>
              <a:gd name="connsiteX4" fmla="*/ 0 w 7015163"/>
              <a:gd name="connsiteY4" fmla="*/ 1356431 h 1356431"/>
              <a:gd name="connsiteX5" fmla="*/ 0 w 7015163"/>
              <a:gd name="connsiteY5" fmla="*/ 5469 h 1356431"/>
              <a:gd name="connsiteX0" fmla="*/ 0 w 7015163"/>
              <a:gd name="connsiteY0" fmla="*/ 0 h 1350962"/>
              <a:gd name="connsiteX1" fmla="*/ 6746875 w 7015163"/>
              <a:gd name="connsiteY1" fmla="*/ 0 h 1350962"/>
              <a:gd name="connsiteX2" fmla="*/ 7015163 w 7015163"/>
              <a:gd name="connsiteY2" fmla="*/ 809625 h 1350962"/>
              <a:gd name="connsiteX3" fmla="*/ 5667375 w 7015163"/>
              <a:gd name="connsiteY3" fmla="*/ 1350962 h 1350962"/>
              <a:gd name="connsiteX4" fmla="*/ 0 w 7015163"/>
              <a:gd name="connsiteY4" fmla="*/ 1350962 h 1350962"/>
              <a:gd name="connsiteX5" fmla="*/ 0 w 7015163"/>
              <a:gd name="connsiteY5" fmla="*/ 0 h 1350962"/>
              <a:gd name="connsiteX0" fmla="*/ 0 w 6746875"/>
              <a:gd name="connsiteY0" fmla="*/ 0 h 1350962"/>
              <a:gd name="connsiteX1" fmla="*/ 6746875 w 6746875"/>
              <a:gd name="connsiteY1" fmla="*/ 0 h 1350962"/>
              <a:gd name="connsiteX2" fmla="*/ 6746875 w 6746875"/>
              <a:gd name="connsiteY2" fmla="*/ 809624 h 1350962"/>
              <a:gd name="connsiteX3" fmla="*/ 5667375 w 6746875"/>
              <a:gd name="connsiteY3" fmla="*/ 1350962 h 1350962"/>
              <a:gd name="connsiteX4" fmla="*/ 0 w 6746875"/>
              <a:gd name="connsiteY4" fmla="*/ 1350962 h 1350962"/>
              <a:gd name="connsiteX5" fmla="*/ 0 w 6746875"/>
              <a:gd name="connsiteY5" fmla="*/ 0 h 1350962"/>
              <a:gd name="connsiteX0" fmla="*/ 0 w 6746875"/>
              <a:gd name="connsiteY0" fmla="*/ 0 h 1350962"/>
              <a:gd name="connsiteX1" fmla="*/ 6746875 w 6746875"/>
              <a:gd name="connsiteY1" fmla="*/ 0 h 1350962"/>
              <a:gd name="connsiteX2" fmla="*/ 6746875 w 6746875"/>
              <a:gd name="connsiteY2" fmla="*/ 809624 h 1350962"/>
              <a:gd name="connsiteX3" fmla="*/ 5395913 w 6746875"/>
              <a:gd name="connsiteY3" fmla="*/ 1350961 h 1350962"/>
              <a:gd name="connsiteX4" fmla="*/ 0 w 6746875"/>
              <a:gd name="connsiteY4" fmla="*/ 1350962 h 1350962"/>
              <a:gd name="connsiteX5" fmla="*/ 0 w 6746875"/>
              <a:gd name="connsiteY5" fmla="*/ 0 h 1350962"/>
              <a:gd name="connsiteX0" fmla="*/ 0 w 6746875"/>
              <a:gd name="connsiteY0" fmla="*/ 0 h 1350962"/>
              <a:gd name="connsiteX1" fmla="*/ 6746875 w 6746875"/>
              <a:gd name="connsiteY1" fmla="*/ 0 h 1350962"/>
              <a:gd name="connsiteX2" fmla="*/ 6746875 w 6746875"/>
              <a:gd name="connsiteY2" fmla="*/ 900432 h 1350962"/>
              <a:gd name="connsiteX3" fmla="*/ 5395913 w 6746875"/>
              <a:gd name="connsiteY3" fmla="*/ 1350961 h 1350962"/>
              <a:gd name="connsiteX4" fmla="*/ 0 w 6746875"/>
              <a:gd name="connsiteY4" fmla="*/ 1350962 h 1350962"/>
              <a:gd name="connsiteX5" fmla="*/ 0 w 6746875"/>
              <a:gd name="connsiteY5" fmla="*/ 0 h 1350962"/>
              <a:gd name="connsiteX0" fmla="*/ 0 w 6746875"/>
              <a:gd name="connsiteY0" fmla="*/ 271461 h 1350962"/>
              <a:gd name="connsiteX1" fmla="*/ 6746875 w 6746875"/>
              <a:gd name="connsiteY1" fmla="*/ 0 h 1350962"/>
              <a:gd name="connsiteX2" fmla="*/ 6746875 w 6746875"/>
              <a:gd name="connsiteY2" fmla="*/ 900432 h 1350962"/>
              <a:gd name="connsiteX3" fmla="*/ 5395913 w 6746875"/>
              <a:gd name="connsiteY3" fmla="*/ 1350961 h 1350962"/>
              <a:gd name="connsiteX4" fmla="*/ 0 w 6746875"/>
              <a:gd name="connsiteY4" fmla="*/ 1350962 h 1350962"/>
              <a:gd name="connsiteX5" fmla="*/ 0 w 6746875"/>
              <a:gd name="connsiteY5" fmla="*/ 271461 h 1350962"/>
              <a:gd name="connsiteX0" fmla="*/ 0 w 6746875"/>
              <a:gd name="connsiteY0" fmla="*/ 0 h 1079501"/>
              <a:gd name="connsiteX1" fmla="*/ 6746875 w 6746875"/>
              <a:gd name="connsiteY1" fmla="*/ 0 h 1079501"/>
              <a:gd name="connsiteX2" fmla="*/ 6746875 w 6746875"/>
              <a:gd name="connsiteY2" fmla="*/ 628971 h 1079501"/>
              <a:gd name="connsiteX3" fmla="*/ 5395913 w 6746875"/>
              <a:gd name="connsiteY3" fmla="*/ 1079500 h 1079501"/>
              <a:gd name="connsiteX4" fmla="*/ 0 w 6746875"/>
              <a:gd name="connsiteY4" fmla="*/ 1079501 h 1079501"/>
              <a:gd name="connsiteX5" fmla="*/ 0 w 6746875"/>
              <a:gd name="connsiteY5" fmla="*/ 0 h 1079501"/>
              <a:gd name="connsiteX0" fmla="*/ 0 w 7294446"/>
              <a:gd name="connsiteY0" fmla="*/ 0 h 1079501"/>
              <a:gd name="connsiteX1" fmla="*/ 7294446 w 7294446"/>
              <a:gd name="connsiteY1" fmla="*/ 0 h 1079501"/>
              <a:gd name="connsiteX2" fmla="*/ 7294446 w 7294446"/>
              <a:gd name="connsiteY2" fmla="*/ 628971 h 1079501"/>
              <a:gd name="connsiteX3" fmla="*/ 5943484 w 7294446"/>
              <a:gd name="connsiteY3" fmla="*/ 1079500 h 1079501"/>
              <a:gd name="connsiteX4" fmla="*/ 547571 w 7294446"/>
              <a:gd name="connsiteY4" fmla="*/ 1079501 h 1079501"/>
              <a:gd name="connsiteX5" fmla="*/ 0 w 7294446"/>
              <a:gd name="connsiteY5" fmla="*/ 0 h 1079501"/>
              <a:gd name="connsiteX0" fmla="*/ 0 w 7294446"/>
              <a:gd name="connsiteY0" fmla="*/ 0 h 1079501"/>
              <a:gd name="connsiteX1" fmla="*/ 7294446 w 7294446"/>
              <a:gd name="connsiteY1" fmla="*/ 0 h 1079501"/>
              <a:gd name="connsiteX2" fmla="*/ 7294446 w 7294446"/>
              <a:gd name="connsiteY2" fmla="*/ 628971 h 1079501"/>
              <a:gd name="connsiteX3" fmla="*/ 5943484 w 7294446"/>
              <a:gd name="connsiteY3" fmla="*/ 1079500 h 1079501"/>
              <a:gd name="connsiteX4" fmla="*/ 1 w 7294446"/>
              <a:gd name="connsiteY4" fmla="*/ 1079501 h 1079501"/>
              <a:gd name="connsiteX5" fmla="*/ 0 w 7294446"/>
              <a:gd name="connsiteY5" fmla="*/ 0 h 1079501"/>
              <a:gd name="connsiteX0" fmla="*/ 0 w 7301073"/>
              <a:gd name="connsiteY0" fmla="*/ 0 h 1079501"/>
              <a:gd name="connsiteX1" fmla="*/ 7294446 w 7301073"/>
              <a:gd name="connsiteY1" fmla="*/ 0 h 1079501"/>
              <a:gd name="connsiteX2" fmla="*/ 7301073 w 7301073"/>
              <a:gd name="connsiteY2" fmla="*/ 870581 h 1079501"/>
              <a:gd name="connsiteX3" fmla="*/ 5943484 w 7301073"/>
              <a:gd name="connsiteY3" fmla="*/ 1079500 h 1079501"/>
              <a:gd name="connsiteX4" fmla="*/ 1 w 7301073"/>
              <a:gd name="connsiteY4" fmla="*/ 1079501 h 1079501"/>
              <a:gd name="connsiteX5" fmla="*/ 0 w 7301073"/>
              <a:gd name="connsiteY5" fmla="*/ 0 h 1079501"/>
              <a:gd name="connsiteX0" fmla="*/ 0 w 7301073"/>
              <a:gd name="connsiteY0" fmla="*/ 0 h 1079501"/>
              <a:gd name="connsiteX1" fmla="*/ 7294446 w 7301073"/>
              <a:gd name="connsiteY1" fmla="*/ 0 h 1079501"/>
              <a:gd name="connsiteX2" fmla="*/ 7301073 w 7301073"/>
              <a:gd name="connsiteY2" fmla="*/ 870581 h 1079501"/>
              <a:gd name="connsiteX3" fmla="*/ 6639307 w 7301073"/>
              <a:gd name="connsiteY3" fmla="*/ 1079500 h 1079501"/>
              <a:gd name="connsiteX4" fmla="*/ 1 w 7301073"/>
              <a:gd name="connsiteY4" fmla="*/ 1079501 h 1079501"/>
              <a:gd name="connsiteX5" fmla="*/ 0 w 7301073"/>
              <a:gd name="connsiteY5" fmla="*/ 0 h 10795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301073" h="1079501">
                <a:moveTo>
                  <a:pt x="0" y="0"/>
                </a:moveTo>
                <a:lnTo>
                  <a:pt x="7294446" y="0"/>
                </a:lnTo>
                <a:lnTo>
                  <a:pt x="7301073" y="870581"/>
                </a:lnTo>
                <a:lnTo>
                  <a:pt x="6639307" y="1079500"/>
                </a:lnTo>
                <a:lnTo>
                  <a:pt x="1" y="1079501"/>
                </a:lnTo>
                <a:cubicBezTo>
                  <a:pt x="1" y="719667"/>
                  <a:pt x="0" y="359834"/>
                  <a:pt x="0" y="0"/>
                </a:cubicBezTo>
                <a:close/>
              </a:path>
            </a:pathLst>
          </a:custGeom>
          <a:solidFill>
            <a:srgbClr val="FFFFFF">
              <a:alpha val="87059"/>
            </a:srgbClr>
          </a:solidFill>
          <a:ln>
            <a:noFill/>
          </a:ln>
        </p:spPr>
        <p:txBody>
          <a:bodyPr vert="horz" lIns="216000" tIns="252000" rIns="900000" bIns="0" rtlCol="0" anchor="t">
            <a:normAutofit/>
          </a:bodyPr>
          <a:lstStyle/>
          <a:p>
            <a:pPr marL="285750" indent="-285750">
              <a:spcBef>
                <a:spcPts val="1200"/>
              </a:spcBef>
              <a:spcAft>
                <a:spcPts val="1200"/>
              </a:spcAft>
              <a:buBlip>
                <a:blip r:embed="rId4"/>
              </a:buBlip>
            </a:pPr>
            <a:r>
              <a:rPr lang="en-AU" sz="1600" b="1" dirty="0">
                <a:latin typeface="Calibri" pitchFamily="34" charset="0"/>
                <a:cs typeface="Calibri" pitchFamily="34" charset="0"/>
              </a:rPr>
              <a:t>Email </a:t>
            </a:r>
            <a:r>
              <a:rPr lang="en-AU" sz="1600" dirty="0">
                <a:latin typeface="Calibri" pitchFamily="34" charset="0"/>
                <a:cs typeface="Calibri" pitchFamily="34" charset="0"/>
              </a:rPr>
              <a:t>– </a:t>
            </a:r>
            <a:r>
              <a:rPr lang="fr-BE" sz="1600" dirty="0">
                <a:latin typeface="Calibri" pitchFamily="34" charset="0"/>
                <a:cs typeface="Calibri" pitchFamily="34" charset="0"/>
              </a:rPr>
              <a:t>livre le fichier en pièce jointe à une ou plusieurs adresses électroniques ; utiliser les métadonnées dans l'objet ou le corps du message et le nom du fichier joint</a:t>
            </a:r>
          </a:p>
          <a:p>
            <a:pPr marL="285750" indent="-285750">
              <a:spcBef>
                <a:spcPts val="1200"/>
              </a:spcBef>
              <a:spcAft>
                <a:spcPts val="1200"/>
              </a:spcAft>
              <a:buBlip>
                <a:blip r:embed="rId4"/>
              </a:buBlip>
            </a:pPr>
            <a:r>
              <a:rPr lang="en-GB" sz="1800" b="1" dirty="0">
                <a:latin typeface="Calibri" pitchFamily="34" charset="0"/>
                <a:cs typeface="Calibri" pitchFamily="34" charset="0"/>
              </a:rPr>
              <a:t>Windows File System </a:t>
            </a:r>
            <a:r>
              <a:rPr lang="en-GB" sz="1800" dirty="0">
                <a:latin typeface="Calibri" pitchFamily="34" charset="0"/>
                <a:cs typeface="Calibri" pitchFamily="34" charset="0"/>
              </a:rPr>
              <a:t>– </a:t>
            </a:r>
            <a:r>
              <a:rPr lang="fr-BE" sz="1800" dirty="0">
                <a:latin typeface="Calibri" pitchFamily="34" charset="0"/>
                <a:cs typeface="Calibri" pitchFamily="34" charset="0"/>
              </a:rPr>
              <a:t>classer les documents sur n'importe quel disque partagé ou chemin d'accès UNC ; le client MFP permet de naviguer dans les dossiers comme moyen pratique de sélectionner un emplacement.</a:t>
            </a:r>
          </a:p>
          <a:p>
            <a:pPr marL="285750" indent="-285750">
              <a:spcBef>
                <a:spcPts val="1200"/>
              </a:spcBef>
              <a:spcAft>
                <a:spcPts val="1200"/>
              </a:spcAft>
              <a:buBlip>
                <a:blip r:embed="rId4"/>
              </a:buBlip>
            </a:pPr>
            <a:r>
              <a:rPr lang="en-GB" sz="1800" b="1" dirty="0">
                <a:latin typeface="Calibri" pitchFamily="34" charset="0"/>
                <a:cs typeface="Calibri" pitchFamily="34" charset="0"/>
              </a:rPr>
              <a:t>System Connector</a:t>
            </a:r>
            <a:r>
              <a:rPr lang="en-GB" sz="1800" dirty="0">
                <a:latin typeface="Calibri" pitchFamily="34" charset="0"/>
                <a:cs typeface="Calibri" pitchFamily="34" charset="0"/>
              </a:rPr>
              <a:t> </a:t>
            </a:r>
            <a:r>
              <a:rPr lang="fr-BE" sz="1800" dirty="0">
                <a:latin typeface="Calibri" pitchFamily="34" charset="0"/>
                <a:cs typeface="Calibri" pitchFamily="34" charset="0"/>
              </a:rPr>
              <a:t>- se connecter à divers services d'hébergement de fichiers, bases de données, DMS, ERP, CMS et systèmes d'archivage en nuage via la bibliothèque de connecteurs système</a:t>
            </a:r>
          </a:p>
          <a:p>
            <a:pPr>
              <a:spcBef>
                <a:spcPts val="1200"/>
              </a:spcBef>
              <a:spcAft>
                <a:spcPts val="1200"/>
              </a:spcAft>
            </a:pPr>
            <a:endParaRPr lang="en-GB" sz="1800" dirty="0">
              <a:latin typeface="Calibri" pitchFamily="34" charset="0"/>
              <a:cs typeface="Calibri" pitchFamily="34" charset="0"/>
            </a:endParaRPr>
          </a:p>
          <a:p>
            <a:pPr marL="285750" indent="-285750">
              <a:spcBef>
                <a:spcPts val="1200"/>
              </a:spcBef>
              <a:spcAft>
                <a:spcPts val="1200"/>
              </a:spcAft>
              <a:buBlip>
                <a:blip r:embed="rId4"/>
              </a:buBlip>
            </a:pPr>
            <a:endParaRPr lang="en-US" sz="1800" dirty="0">
              <a:solidFill>
                <a:prstClr val="black"/>
              </a:solidFill>
              <a:cs typeface="Arial" pitchFamily="34" charset="0"/>
            </a:endParaRPr>
          </a:p>
        </p:txBody>
      </p:sp>
    </p:spTree>
    <p:extLst>
      <p:ext uri="{BB962C8B-B14F-4D97-AF65-F5344CB8AC3E}">
        <p14:creationId xmlns:p14="http://schemas.microsoft.com/office/powerpoint/2010/main" val="454928288"/>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AT10143\Desktop\Managed Content Services Presentation\up-w.png">
            <a:hlinkClick r:id="rId3" action="ppaction://hlinksldjump"/>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160000" y="6177600"/>
            <a:ext cx="171450" cy="146050"/>
          </a:xfrm>
          <a:prstGeom prst="rect">
            <a:avLst/>
          </a:prstGeom>
          <a:noFill/>
          <a:extLst>
            <a:ext uri="{909E8E84-426E-40DD-AFC4-6F175D3DCCD1}">
              <a14:hiddenFill xmlns:a14="http://schemas.microsoft.com/office/drawing/2010/main">
                <a:solidFill>
                  <a:srgbClr val="FFFFFF"/>
                </a:solidFill>
              </a14:hiddenFill>
            </a:ext>
          </a:extLst>
        </p:spPr>
      </p:pic>
      <p:sp>
        <p:nvSpPr>
          <p:cNvPr id="8" name="Titel 2"/>
          <p:cNvSpPr txBox="1">
            <a:spLocks/>
          </p:cNvSpPr>
          <p:nvPr/>
        </p:nvSpPr>
        <p:spPr>
          <a:xfrm>
            <a:off x="232228" y="258536"/>
            <a:ext cx="7777162" cy="1150938"/>
          </a:xfrm>
          <a:custGeom>
            <a:avLst/>
            <a:gdLst>
              <a:gd name="connsiteX0" fmla="*/ 0 w 7288213"/>
              <a:gd name="connsiteY0" fmla="*/ 0 h 1350963"/>
              <a:gd name="connsiteX1" fmla="*/ 7288213 w 7288213"/>
              <a:gd name="connsiteY1" fmla="*/ 0 h 1350963"/>
              <a:gd name="connsiteX2" fmla="*/ 7288213 w 7288213"/>
              <a:gd name="connsiteY2" fmla="*/ 1350963 h 1350963"/>
              <a:gd name="connsiteX3" fmla="*/ 0 w 7288213"/>
              <a:gd name="connsiteY3" fmla="*/ 1350963 h 1350963"/>
              <a:gd name="connsiteX4" fmla="*/ 0 w 7288213"/>
              <a:gd name="connsiteY4" fmla="*/ 0 h 1350963"/>
              <a:gd name="connsiteX0" fmla="*/ 0 w 7288213"/>
              <a:gd name="connsiteY0" fmla="*/ 0 h 1355771"/>
              <a:gd name="connsiteX1" fmla="*/ 7288213 w 7288213"/>
              <a:gd name="connsiteY1" fmla="*/ 0 h 1355771"/>
              <a:gd name="connsiteX2" fmla="*/ 7288213 w 7288213"/>
              <a:gd name="connsiteY2" fmla="*/ 1350963 h 1355771"/>
              <a:gd name="connsiteX3" fmla="*/ 6774873 w 7288213"/>
              <a:gd name="connsiteY3" fmla="*/ 1355771 h 1355771"/>
              <a:gd name="connsiteX4" fmla="*/ 0 w 7288213"/>
              <a:gd name="connsiteY4" fmla="*/ 1350963 h 1355771"/>
              <a:gd name="connsiteX5" fmla="*/ 0 w 7288213"/>
              <a:gd name="connsiteY5" fmla="*/ 0 h 1355771"/>
              <a:gd name="connsiteX0" fmla="*/ 0 w 7288213"/>
              <a:gd name="connsiteY0" fmla="*/ 0 h 1355771"/>
              <a:gd name="connsiteX1" fmla="*/ 7288213 w 7288213"/>
              <a:gd name="connsiteY1" fmla="*/ 0 h 1355771"/>
              <a:gd name="connsiteX2" fmla="*/ 7288213 w 7288213"/>
              <a:gd name="connsiteY2" fmla="*/ 1086556 h 1355771"/>
              <a:gd name="connsiteX3" fmla="*/ 6774873 w 7288213"/>
              <a:gd name="connsiteY3" fmla="*/ 1355771 h 1355771"/>
              <a:gd name="connsiteX4" fmla="*/ 0 w 7288213"/>
              <a:gd name="connsiteY4" fmla="*/ 1350963 h 1355771"/>
              <a:gd name="connsiteX5" fmla="*/ 0 w 7288213"/>
              <a:gd name="connsiteY5" fmla="*/ 0 h 1355771"/>
              <a:gd name="connsiteX0" fmla="*/ 0 w 7288213"/>
              <a:gd name="connsiteY0" fmla="*/ 0 h 1356431"/>
              <a:gd name="connsiteX1" fmla="*/ 7288213 w 7288213"/>
              <a:gd name="connsiteY1" fmla="*/ 0 h 1356431"/>
              <a:gd name="connsiteX2" fmla="*/ 7288213 w 7288213"/>
              <a:gd name="connsiteY2" fmla="*/ 1086556 h 1356431"/>
              <a:gd name="connsiteX3" fmla="*/ 6480175 w 7288213"/>
              <a:gd name="connsiteY3" fmla="*/ 1356431 h 1356431"/>
              <a:gd name="connsiteX4" fmla="*/ 0 w 7288213"/>
              <a:gd name="connsiteY4" fmla="*/ 1350963 h 1356431"/>
              <a:gd name="connsiteX5" fmla="*/ 0 w 7288213"/>
              <a:gd name="connsiteY5" fmla="*/ 0 h 1356431"/>
              <a:gd name="connsiteX0" fmla="*/ 0 w 7288213"/>
              <a:gd name="connsiteY0" fmla="*/ 0 h 1356431"/>
              <a:gd name="connsiteX1" fmla="*/ 7288213 w 7288213"/>
              <a:gd name="connsiteY1" fmla="*/ 0 h 1356431"/>
              <a:gd name="connsiteX2" fmla="*/ 7288213 w 7288213"/>
              <a:gd name="connsiteY2" fmla="*/ 1086556 h 1356431"/>
              <a:gd name="connsiteX3" fmla="*/ 5940425 w 7288213"/>
              <a:gd name="connsiteY3" fmla="*/ 1356431 h 1356431"/>
              <a:gd name="connsiteX4" fmla="*/ 0 w 7288213"/>
              <a:gd name="connsiteY4" fmla="*/ 1350963 h 1356431"/>
              <a:gd name="connsiteX5" fmla="*/ 0 w 7288213"/>
              <a:gd name="connsiteY5" fmla="*/ 0 h 1356431"/>
              <a:gd name="connsiteX0" fmla="*/ 0 w 7288213"/>
              <a:gd name="connsiteY0" fmla="*/ 0 h 1356431"/>
              <a:gd name="connsiteX1" fmla="*/ 7288213 w 7288213"/>
              <a:gd name="connsiteY1" fmla="*/ 0 h 1356431"/>
              <a:gd name="connsiteX2" fmla="*/ 7288213 w 7288213"/>
              <a:gd name="connsiteY2" fmla="*/ 815094 h 1356431"/>
              <a:gd name="connsiteX3" fmla="*/ 5940425 w 7288213"/>
              <a:gd name="connsiteY3" fmla="*/ 1356431 h 1356431"/>
              <a:gd name="connsiteX4" fmla="*/ 0 w 7288213"/>
              <a:gd name="connsiteY4" fmla="*/ 1350963 h 1356431"/>
              <a:gd name="connsiteX5" fmla="*/ 0 w 7288213"/>
              <a:gd name="connsiteY5" fmla="*/ 0 h 1356431"/>
              <a:gd name="connsiteX0" fmla="*/ 273050 w 7288213"/>
              <a:gd name="connsiteY0" fmla="*/ 5469 h 1356431"/>
              <a:gd name="connsiteX1" fmla="*/ 7288213 w 7288213"/>
              <a:gd name="connsiteY1" fmla="*/ 0 h 1356431"/>
              <a:gd name="connsiteX2" fmla="*/ 7288213 w 7288213"/>
              <a:gd name="connsiteY2" fmla="*/ 815094 h 1356431"/>
              <a:gd name="connsiteX3" fmla="*/ 5940425 w 7288213"/>
              <a:gd name="connsiteY3" fmla="*/ 1356431 h 1356431"/>
              <a:gd name="connsiteX4" fmla="*/ 0 w 7288213"/>
              <a:gd name="connsiteY4" fmla="*/ 1350963 h 1356431"/>
              <a:gd name="connsiteX5" fmla="*/ 273050 w 7288213"/>
              <a:gd name="connsiteY5" fmla="*/ 5469 h 1356431"/>
              <a:gd name="connsiteX0" fmla="*/ 0 w 7015163"/>
              <a:gd name="connsiteY0" fmla="*/ 5469 h 1356431"/>
              <a:gd name="connsiteX1" fmla="*/ 7015163 w 7015163"/>
              <a:gd name="connsiteY1" fmla="*/ 0 h 1356431"/>
              <a:gd name="connsiteX2" fmla="*/ 7015163 w 7015163"/>
              <a:gd name="connsiteY2" fmla="*/ 815094 h 1356431"/>
              <a:gd name="connsiteX3" fmla="*/ 5667375 w 7015163"/>
              <a:gd name="connsiteY3" fmla="*/ 1356431 h 1356431"/>
              <a:gd name="connsiteX4" fmla="*/ 0 w 7015163"/>
              <a:gd name="connsiteY4" fmla="*/ 1356431 h 1356431"/>
              <a:gd name="connsiteX5" fmla="*/ 0 w 7015163"/>
              <a:gd name="connsiteY5" fmla="*/ 5469 h 1356431"/>
              <a:gd name="connsiteX0" fmla="*/ 0 w 7015163"/>
              <a:gd name="connsiteY0" fmla="*/ 0 h 1350962"/>
              <a:gd name="connsiteX1" fmla="*/ 6746875 w 7015163"/>
              <a:gd name="connsiteY1" fmla="*/ 0 h 1350962"/>
              <a:gd name="connsiteX2" fmla="*/ 7015163 w 7015163"/>
              <a:gd name="connsiteY2" fmla="*/ 809625 h 1350962"/>
              <a:gd name="connsiteX3" fmla="*/ 5667375 w 7015163"/>
              <a:gd name="connsiteY3" fmla="*/ 1350962 h 1350962"/>
              <a:gd name="connsiteX4" fmla="*/ 0 w 7015163"/>
              <a:gd name="connsiteY4" fmla="*/ 1350962 h 1350962"/>
              <a:gd name="connsiteX5" fmla="*/ 0 w 7015163"/>
              <a:gd name="connsiteY5" fmla="*/ 0 h 1350962"/>
              <a:gd name="connsiteX0" fmla="*/ 0 w 6746875"/>
              <a:gd name="connsiteY0" fmla="*/ 0 h 1350962"/>
              <a:gd name="connsiteX1" fmla="*/ 6746875 w 6746875"/>
              <a:gd name="connsiteY1" fmla="*/ 0 h 1350962"/>
              <a:gd name="connsiteX2" fmla="*/ 6746875 w 6746875"/>
              <a:gd name="connsiteY2" fmla="*/ 809624 h 1350962"/>
              <a:gd name="connsiteX3" fmla="*/ 5667375 w 6746875"/>
              <a:gd name="connsiteY3" fmla="*/ 1350962 h 1350962"/>
              <a:gd name="connsiteX4" fmla="*/ 0 w 6746875"/>
              <a:gd name="connsiteY4" fmla="*/ 1350962 h 1350962"/>
              <a:gd name="connsiteX5" fmla="*/ 0 w 6746875"/>
              <a:gd name="connsiteY5" fmla="*/ 0 h 1350962"/>
              <a:gd name="connsiteX0" fmla="*/ 0 w 6746875"/>
              <a:gd name="connsiteY0" fmla="*/ 0 h 1350962"/>
              <a:gd name="connsiteX1" fmla="*/ 6746875 w 6746875"/>
              <a:gd name="connsiteY1" fmla="*/ 0 h 1350962"/>
              <a:gd name="connsiteX2" fmla="*/ 6746875 w 6746875"/>
              <a:gd name="connsiteY2" fmla="*/ 809624 h 1350962"/>
              <a:gd name="connsiteX3" fmla="*/ 5395913 w 6746875"/>
              <a:gd name="connsiteY3" fmla="*/ 1350961 h 1350962"/>
              <a:gd name="connsiteX4" fmla="*/ 0 w 6746875"/>
              <a:gd name="connsiteY4" fmla="*/ 1350962 h 1350962"/>
              <a:gd name="connsiteX5" fmla="*/ 0 w 6746875"/>
              <a:gd name="connsiteY5" fmla="*/ 0 h 1350962"/>
              <a:gd name="connsiteX0" fmla="*/ 0 w 6746875"/>
              <a:gd name="connsiteY0" fmla="*/ 0 h 1350962"/>
              <a:gd name="connsiteX1" fmla="*/ 6746875 w 6746875"/>
              <a:gd name="connsiteY1" fmla="*/ 0 h 1350962"/>
              <a:gd name="connsiteX2" fmla="*/ 6746875 w 6746875"/>
              <a:gd name="connsiteY2" fmla="*/ 900432 h 1350962"/>
              <a:gd name="connsiteX3" fmla="*/ 5395913 w 6746875"/>
              <a:gd name="connsiteY3" fmla="*/ 1350961 h 1350962"/>
              <a:gd name="connsiteX4" fmla="*/ 0 w 6746875"/>
              <a:gd name="connsiteY4" fmla="*/ 1350962 h 1350962"/>
              <a:gd name="connsiteX5" fmla="*/ 0 w 6746875"/>
              <a:gd name="connsiteY5" fmla="*/ 0 h 1350962"/>
              <a:gd name="connsiteX0" fmla="*/ 0 w 6746875"/>
              <a:gd name="connsiteY0" fmla="*/ 271461 h 1350962"/>
              <a:gd name="connsiteX1" fmla="*/ 6746875 w 6746875"/>
              <a:gd name="connsiteY1" fmla="*/ 0 h 1350962"/>
              <a:gd name="connsiteX2" fmla="*/ 6746875 w 6746875"/>
              <a:gd name="connsiteY2" fmla="*/ 900432 h 1350962"/>
              <a:gd name="connsiteX3" fmla="*/ 5395913 w 6746875"/>
              <a:gd name="connsiteY3" fmla="*/ 1350961 h 1350962"/>
              <a:gd name="connsiteX4" fmla="*/ 0 w 6746875"/>
              <a:gd name="connsiteY4" fmla="*/ 1350962 h 1350962"/>
              <a:gd name="connsiteX5" fmla="*/ 0 w 6746875"/>
              <a:gd name="connsiteY5" fmla="*/ 271461 h 1350962"/>
              <a:gd name="connsiteX0" fmla="*/ 0 w 6746875"/>
              <a:gd name="connsiteY0" fmla="*/ 0 h 1079501"/>
              <a:gd name="connsiteX1" fmla="*/ 6746875 w 6746875"/>
              <a:gd name="connsiteY1" fmla="*/ 0 h 1079501"/>
              <a:gd name="connsiteX2" fmla="*/ 6746875 w 6746875"/>
              <a:gd name="connsiteY2" fmla="*/ 628971 h 1079501"/>
              <a:gd name="connsiteX3" fmla="*/ 5395913 w 6746875"/>
              <a:gd name="connsiteY3" fmla="*/ 1079500 h 1079501"/>
              <a:gd name="connsiteX4" fmla="*/ 0 w 6746875"/>
              <a:gd name="connsiteY4" fmla="*/ 1079501 h 1079501"/>
              <a:gd name="connsiteX5" fmla="*/ 0 w 6746875"/>
              <a:gd name="connsiteY5" fmla="*/ 0 h 1079501"/>
              <a:gd name="connsiteX0" fmla="*/ 0 w 7294446"/>
              <a:gd name="connsiteY0" fmla="*/ 0 h 1079501"/>
              <a:gd name="connsiteX1" fmla="*/ 7294446 w 7294446"/>
              <a:gd name="connsiteY1" fmla="*/ 0 h 1079501"/>
              <a:gd name="connsiteX2" fmla="*/ 7294446 w 7294446"/>
              <a:gd name="connsiteY2" fmla="*/ 628971 h 1079501"/>
              <a:gd name="connsiteX3" fmla="*/ 5943484 w 7294446"/>
              <a:gd name="connsiteY3" fmla="*/ 1079500 h 1079501"/>
              <a:gd name="connsiteX4" fmla="*/ 547571 w 7294446"/>
              <a:gd name="connsiteY4" fmla="*/ 1079501 h 1079501"/>
              <a:gd name="connsiteX5" fmla="*/ 0 w 7294446"/>
              <a:gd name="connsiteY5" fmla="*/ 0 h 1079501"/>
              <a:gd name="connsiteX0" fmla="*/ 0 w 7294446"/>
              <a:gd name="connsiteY0" fmla="*/ 0 h 1079501"/>
              <a:gd name="connsiteX1" fmla="*/ 7294446 w 7294446"/>
              <a:gd name="connsiteY1" fmla="*/ 0 h 1079501"/>
              <a:gd name="connsiteX2" fmla="*/ 7294446 w 7294446"/>
              <a:gd name="connsiteY2" fmla="*/ 628971 h 1079501"/>
              <a:gd name="connsiteX3" fmla="*/ 5943484 w 7294446"/>
              <a:gd name="connsiteY3" fmla="*/ 1079500 h 1079501"/>
              <a:gd name="connsiteX4" fmla="*/ 1 w 7294446"/>
              <a:gd name="connsiteY4" fmla="*/ 1079501 h 1079501"/>
              <a:gd name="connsiteX5" fmla="*/ 0 w 7294446"/>
              <a:gd name="connsiteY5" fmla="*/ 0 h 10795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94446" h="1079501">
                <a:moveTo>
                  <a:pt x="0" y="0"/>
                </a:moveTo>
                <a:lnTo>
                  <a:pt x="7294446" y="0"/>
                </a:lnTo>
                <a:lnTo>
                  <a:pt x="7294446" y="628971"/>
                </a:lnTo>
                <a:lnTo>
                  <a:pt x="5943484" y="1079500"/>
                </a:lnTo>
                <a:lnTo>
                  <a:pt x="1" y="1079501"/>
                </a:lnTo>
                <a:cubicBezTo>
                  <a:pt x="1" y="719667"/>
                  <a:pt x="0" y="359834"/>
                  <a:pt x="0" y="0"/>
                </a:cubicBezTo>
                <a:close/>
              </a:path>
            </a:pathLst>
          </a:custGeom>
          <a:solidFill>
            <a:srgbClr val="FFFFFF">
              <a:alpha val="80000"/>
            </a:srgbClr>
          </a:solidFill>
        </p:spPr>
        <p:txBody>
          <a:bodyPr vert="horz" lIns="0" tIns="0" rIns="0" bIns="0" rtlCol="0" anchor="ctr">
            <a:normAutofit/>
          </a:bodyPr>
          <a:lstStyle>
            <a:lvl1pPr marL="266700" indent="0" algn="l" defTabSz="864017" rtl="0" eaLnBrk="1" latinLnBrk="0" hangingPunct="1">
              <a:lnSpc>
                <a:spcPct val="100000"/>
              </a:lnSpc>
              <a:spcBef>
                <a:spcPct val="0"/>
              </a:spcBef>
              <a:buNone/>
              <a:defRPr lang="de-DE" sz="2000" b="1" kern="1200" cap="all" baseline="0" dirty="0" smtClean="0">
                <a:solidFill>
                  <a:srgbClr val="0075BE"/>
                </a:solidFill>
                <a:latin typeface="Arial" pitchFamily="34" charset="0"/>
                <a:ea typeface="+mj-ea"/>
                <a:cs typeface="Arial" pitchFamily="34" charset="0"/>
              </a:defRPr>
            </a:lvl1pPr>
          </a:lstStyle>
          <a:p>
            <a:pPr lvl="0"/>
            <a:r>
              <a:rPr kumimoji="0" lang="en-US" sz="2000" b="1" i="0" u="none" strike="noStrike" kern="1200" cap="all" spc="0" normalizeH="0" baseline="0" noProof="0" dirty="0">
                <a:ln>
                  <a:noFill/>
                </a:ln>
                <a:solidFill>
                  <a:srgbClr val="007EC2"/>
                </a:solidFill>
                <a:effectLst/>
                <a:uLnTx/>
                <a:uFillTx/>
              </a:rPr>
              <a:t>DNe 4 - </a:t>
            </a:r>
            <a:r>
              <a:rPr lang="fr-BE" dirty="0">
                <a:solidFill>
                  <a:srgbClr val="007EC2"/>
                </a:solidFill>
              </a:rPr>
              <a:t>l'ensemble des fonctions en un coup d'œil</a:t>
            </a:r>
            <a:endParaRPr kumimoji="0" lang="en-US" sz="2000" b="0" i="0" u="none" strike="noStrike" kern="1200" cap="all" spc="0" normalizeH="0" baseline="0" noProof="0" dirty="0">
              <a:ln>
                <a:noFill/>
              </a:ln>
              <a:solidFill>
                <a:srgbClr val="007EC2"/>
              </a:solidFill>
              <a:effectLst/>
              <a:uLnTx/>
              <a:uFillTx/>
            </a:endParaRPr>
          </a:p>
        </p:txBody>
      </p:sp>
      <p:sp>
        <p:nvSpPr>
          <p:cNvPr id="10" name="Titel 2"/>
          <p:cNvSpPr txBox="1">
            <a:spLocks/>
          </p:cNvSpPr>
          <p:nvPr/>
        </p:nvSpPr>
        <p:spPr>
          <a:xfrm>
            <a:off x="119189" y="1409474"/>
            <a:ext cx="11333388" cy="4362905"/>
          </a:xfrm>
          <a:custGeom>
            <a:avLst/>
            <a:gdLst>
              <a:gd name="connsiteX0" fmla="*/ 0 w 7288213"/>
              <a:gd name="connsiteY0" fmla="*/ 0 h 1350963"/>
              <a:gd name="connsiteX1" fmla="*/ 7288213 w 7288213"/>
              <a:gd name="connsiteY1" fmla="*/ 0 h 1350963"/>
              <a:gd name="connsiteX2" fmla="*/ 7288213 w 7288213"/>
              <a:gd name="connsiteY2" fmla="*/ 1350963 h 1350963"/>
              <a:gd name="connsiteX3" fmla="*/ 0 w 7288213"/>
              <a:gd name="connsiteY3" fmla="*/ 1350963 h 1350963"/>
              <a:gd name="connsiteX4" fmla="*/ 0 w 7288213"/>
              <a:gd name="connsiteY4" fmla="*/ 0 h 1350963"/>
              <a:gd name="connsiteX0" fmla="*/ 0 w 7288213"/>
              <a:gd name="connsiteY0" fmla="*/ 0 h 1355771"/>
              <a:gd name="connsiteX1" fmla="*/ 7288213 w 7288213"/>
              <a:gd name="connsiteY1" fmla="*/ 0 h 1355771"/>
              <a:gd name="connsiteX2" fmla="*/ 7288213 w 7288213"/>
              <a:gd name="connsiteY2" fmla="*/ 1350963 h 1355771"/>
              <a:gd name="connsiteX3" fmla="*/ 6774873 w 7288213"/>
              <a:gd name="connsiteY3" fmla="*/ 1355771 h 1355771"/>
              <a:gd name="connsiteX4" fmla="*/ 0 w 7288213"/>
              <a:gd name="connsiteY4" fmla="*/ 1350963 h 1355771"/>
              <a:gd name="connsiteX5" fmla="*/ 0 w 7288213"/>
              <a:gd name="connsiteY5" fmla="*/ 0 h 1355771"/>
              <a:gd name="connsiteX0" fmla="*/ 0 w 7288213"/>
              <a:gd name="connsiteY0" fmla="*/ 0 h 1355771"/>
              <a:gd name="connsiteX1" fmla="*/ 7288213 w 7288213"/>
              <a:gd name="connsiteY1" fmla="*/ 0 h 1355771"/>
              <a:gd name="connsiteX2" fmla="*/ 7288213 w 7288213"/>
              <a:gd name="connsiteY2" fmla="*/ 1086556 h 1355771"/>
              <a:gd name="connsiteX3" fmla="*/ 6774873 w 7288213"/>
              <a:gd name="connsiteY3" fmla="*/ 1355771 h 1355771"/>
              <a:gd name="connsiteX4" fmla="*/ 0 w 7288213"/>
              <a:gd name="connsiteY4" fmla="*/ 1350963 h 1355771"/>
              <a:gd name="connsiteX5" fmla="*/ 0 w 7288213"/>
              <a:gd name="connsiteY5" fmla="*/ 0 h 1355771"/>
              <a:gd name="connsiteX0" fmla="*/ 0 w 7288213"/>
              <a:gd name="connsiteY0" fmla="*/ 0 h 1356431"/>
              <a:gd name="connsiteX1" fmla="*/ 7288213 w 7288213"/>
              <a:gd name="connsiteY1" fmla="*/ 0 h 1356431"/>
              <a:gd name="connsiteX2" fmla="*/ 7288213 w 7288213"/>
              <a:gd name="connsiteY2" fmla="*/ 1086556 h 1356431"/>
              <a:gd name="connsiteX3" fmla="*/ 6480175 w 7288213"/>
              <a:gd name="connsiteY3" fmla="*/ 1356431 h 1356431"/>
              <a:gd name="connsiteX4" fmla="*/ 0 w 7288213"/>
              <a:gd name="connsiteY4" fmla="*/ 1350963 h 1356431"/>
              <a:gd name="connsiteX5" fmla="*/ 0 w 7288213"/>
              <a:gd name="connsiteY5" fmla="*/ 0 h 1356431"/>
              <a:gd name="connsiteX0" fmla="*/ 0 w 7288213"/>
              <a:gd name="connsiteY0" fmla="*/ 0 h 1356431"/>
              <a:gd name="connsiteX1" fmla="*/ 7288213 w 7288213"/>
              <a:gd name="connsiteY1" fmla="*/ 0 h 1356431"/>
              <a:gd name="connsiteX2" fmla="*/ 7288213 w 7288213"/>
              <a:gd name="connsiteY2" fmla="*/ 1086556 h 1356431"/>
              <a:gd name="connsiteX3" fmla="*/ 5940425 w 7288213"/>
              <a:gd name="connsiteY3" fmla="*/ 1356431 h 1356431"/>
              <a:gd name="connsiteX4" fmla="*/ 0 w 7288213"/>
              <a:gd name="connsiteY4" fmla="*/ 1350963 h 1356431"/>
              <a:gd name="connsiteX5" fmla="*/ 0 w 7288213"/>
              <a:gd name="connsiteY5" fmla="*/ 0 h 1356431"/>
              <a:gd name="connsiteX0" fmla="*/ 0 w 7288213"/>
              <a:gd name="connsiteY0" fmla="*/ 0 h 1356431"/>
              <a:gd name="connsiteX1" fmla="*/ 7288213 w 7288213"/>
              <a:gd name="connsiteY1" fmla="*/ 0 h 1356431"/>
              <a:gd name="connsiteX2" fmla="*/ 7288213 w 7288213"/>
              <a:gd name="connsiteY2" fmla="*/ 815094 h 1356431"/>
              <a:gd name="connsiteX3" fmla="*/ 5940425 w 7288213"/>
              <a:gd name="connsiteY3" fmla="*/ 1356431 h 1356431"/>
              <a:gd name="connsiteX4" fmla="*/ 0 w 7288213"/>
              <a:gd name="connsiteY4" fmla="*/ 1350963 h 1356431"/>
              <a:gd name="connsiteX5" fmla="*/ 0 w 7288213"/>
              <a:gd name="connsiteY5" fmla="*/ 0 h 1356431"/>
              <a:gd name="connsiteX0" fmla="*/ 273050 w 7288213"/>
              <a:gd name="connsiteY0" fmla="*/ 5469 h 1356431"/>
              <a:gd name="connsiteX1" fmla="*/ 7288213 w 7288213"/>
              <a:gd name="connsiteY1" fmla="*/ 0 h 1356431"/>
              <a:gd name="connsiteX2" fmla="*/ 7288213 w 7288213"/>
              <a:gd name="connsiteY2" fmla="*/ 815094 h 1356431"/>
              <a:gd name="connsiteX3" fmla="*/ 5940425 w 7288213"/>
              <a:gd name="connsiteY3" fmla="*/ 1356431 h 1356431"/>
              <a:gd name="connsiteX4" fmla="*/ 0 w 7288213"/>
              <a:gd name="connsiteY4" fmla="*/ 1350963 h 1356431"/>
              <a:gd name="connsiteX5" fmla="*/ 273050 w 7288213"/>
              <a:gd name="connsiteY5" fmla="*/ 5469 h 1356431"/>
              <a:gd name="connsiteX0" fmla="*/ 0 w 7015163"/>
              <a:gd name="connsiteY0" fmla="*/ 5469 h 1356431"/>
              <a:gd name="connsiteX1" fmla="*/ 7015163 w 7015163"/>
              <a:gd name="connsiteY1" fmla="*/ 0 h 1356431"/>
              <a:gd name="connsiteX2" fmla="*/ 7015163 w 7015163"/>
              <a:gd name="connsiteY2" fmla="*/ 815094 h 1356431"/>
              <a:gd name="connsiteX3" fmla="*/ 5667375 w 7015163"/>
              <a:gd name="connsiteY3" fmla="*/ 1356431 h 1356431"/>
              <a:gd name="connsiteX4" fmla="*/ 0 w 7015163"/>
              <a:gd name="connsiteY4" fmla="*/ 1356431 h 1356431"/>
              <a:gd name="connsiteX5" fmla="*/ 0 w 7015163"/>
              <a:gd name="connsiteY5" fmla="*/ 5469 h 1356431"/>
              <a:gd name="connsiteX0" fmla="*/ 0 w 7015163"/>
              <a:gd name="connsiteY0" fmla="*/ 0 h 1350962"/>
              <a:gd name="connsiteX1" fmla="*/ 6746875 w 7015163"/>
              <a:gd name="connsiteY1" fmla="*/ 0 h 1350962"/>
              <a:gd name="connsiteX2" fmla="*/ 7015163 w 7015163"/>
              <a:gd name="connsiteY2" fmla="*/ 809625 h 1350962"/>
              <a:gd name="connsiteX3" fmla="*/ 5667375 w 7015163"/>
              <a:gd name="connsiteY3" fmla="*/ 1350962 h 1350962"/>
              <a:gd name="connsiteX4" fmla="*/ 0 w 7015163"/>
              <a:gd name="connsiteY4" fmla="*/ 1350962 h 1350962"/>
              <a:gd name="connsiteX5" fmla="*/ 0 w 7015163"/>
              <a:gd name="connsiteY5" fmla="*/ 0 h 1350962"/>
              <a:gd name="connsiteX0" fmla="*/ 0 w 6746875"/>
              <a:gd name="connsiteY0" fmla="*/ 0 h 1350962"/>
              <a:gd name="connsiteX1" fmla="*/ 6746875 w 6746875"/>
              <a:gd name="connsiteY1" fmla="*/ 0 h 1350962"/>
              <a:gd name="connsiteX2" fmla="*/ 6746875 w 6746875"/>
              <a:gd name="connsiteY2" fmla="*/ 809624 h 1350962"/>
              <a:gd name="connsiteX3" fmla="*/ 5667375 w 6746875"/>
              <a:gd name="connsiteY3" fmla="*/ 1350962 h 1350962"/>
              <a:gd name="connsiteX4" fmla="*/ 0 w 6746875"/>
              <a:gd name="connsiteY4" fmla="*/ 1350962 h 1350962"/>
              <a:gd name="connsiteX5" fmla="*/ 0 w 6746875"/>
              <a:gd name="connsiteY5" fmla="*/ 0 h 1350962"/>
              <a:gd name="connsiteX0" fmla="*/ 0 w 6746875"/>
              <a:gd name="connsiteY0" fmla="*/ 0 h 1350962"/>
              <a:gd name="connsiteX1" fmla="*/ 6746875 w 6746875"/>
              <a:gd name="connsiteY1" fmla="*/ 0 h 1350962"/>
              <a:gd name="connsiteX2" fmla="*/ 6746875 w 6746875"/>
              <a:gd name="connsiteY2" fmla="*/ 809624 h 1350962"/>
              <a:gd name="connsiteX3" fmla="*/ 5395913 w 6746875"/>
              <a:gd name="connsiteY3" fmla="*/ 1350961 h 1350962"/>
              <a:gd name="connsiteX4" fmla="*/ 0 w 6746875"/>
              <a:gd name="connsiteY4" fmla="*/ 1350962 h 1350962"/>
              <a:gd name="connsiteX5" fmla="*/ 0 w 6746875"/>
              <a:gd name="connsiteY5" fmla="*/ 0 h 1350962"/>
              <a:gd name="connsiteX0" fmla="*/ 0 w 6746875"/>
              <a:gd name="connsiteY0" fmla="*/ 0 h 1350962"/>
              <a:gd name="connsiteX1" fmla="*/ 6746875 w 6746875"/>
              <a:gd name="connsiteY1" fmla="*/ 0 h 1350962"/>
              <a:gd name="connsiteX2" fmla="*/ 6746875 w 6746875"/>
              <a:gd name="connsiteY2" fmla="*/ 900432 h 1350962"/>
              <a:gd name="connsiteX3" fmla="*/ 5395913 w 6746875"/>
              <a:gd name="connsiteY3" fmla="*/ 1350961 h 1350962"/>
              <a:gd name="connsiteX4" fmla="*/ 0 w 6746875"/>
              <a:gd name="connsiteY4" fmla="*/ 1350962 h 1350962"/>
              <a:gd name="connsiteX5" fmla="*/ 0 w 6746875"/>
              <a:gd name="connsiteY5" fmla="*/ 0 h 1350962"/>
              <a:gd name="connsiteX0" fmla="*/ 0 w 6746875"/>
              <a:gd name="connsiteY0" fmla="*/ 271461 h 1350962"/>
              <a:gd name="connsiteX1" fmla="*/ 6746875 w 6746875"/>
              <a:gd name="connsiteY1" fmla="*/ 0 h 1350962"/>
              <a:gd name="connsiteX2" fmla="*/ 6746875 w 6746875"/>
              <a:gd name="connsiteY2" fmla="*/ 900432 h 1350962"/>
              <a:gd name="connsiteX3" fmla="*/ 5395913 w 6746875"/>
              <a:gd name="connsiteY3" fmla="*/ 1350961 h 1350962"/>
              <a:gd name="connsiteX4" fmla="*/ 0 w 6746875"/>
              <a:gd name="connsiteY4" fmla="*/ 1350962 h 1350962"/>
              <a:gd name="connsiteX5" fmla="*/ 0 w 6746875"/>
              <a:gd name="connsiteY5" fmla="*/ 271461 h 1350962"/>
              <a:gd name="connsiteX0" fmla="*/ 0 w 6746875"/>
              <a:gd name="connsiteY0" fmla="*/ 0 h 1079501"/>
              <a:gd name="connsiteX1" fmla="*/ 6746875 w 6746875"/>
              <a:gd name="connsiteY1" fmla="*/ 0 h 1079501"/>
              <a:gd name="connsiteX2" fmla="*/ 6746875 w 6746875"/>
              <a:gd name="connsiteY2" fmla="*/ 628971 h 1079501"/>
              <a:gd name="connsiteX3" fmla="*/ 5395913 w 6746875"/>
              <a:gd name="connsiteY3" fmla="*/ 1079500 h 1079501"/>
              <a:gd name="connsiteX4" fmla="*/ 0 w 6746875"/>
              <a:gd name="connsiteY4" fmla="*/ 1079501 h 1079501"/>
              <a:gd name="connsiteX5" fmla="*/ 0 w 6746875"/>
              <a:gd name="connsiteY5" fmla="*/ 0 h 1079501"/>
              <a:gd name="connsiteX0" fmla="*/ 0 w 7294446"/>
              <a:gd name="connsiteY0" fmla="*/ 0 h 1079501"/>
              <a:gd name="connsiteX1" fmla="*/ 7294446 w 7294446"/>
              <a:gd name="connsiteY1" fmla="*/ 0 h 1079501"/>
              <a:gd name="connsiteX2" fmla="*/ 7294446 w 7294446"/>
              <a:gd name="connsiteY2" fmla="*/ 628971 h 1079501"/>
              <a:gd name="connsiteX3" fmla="*/ 5943484 w 7294446"/>
              <a:gd name="connsiteY3" fmla="*/ 1079500 h 1079501"/>
              <a:gd name="connsiteX4" fmla="*/ 547571 w 7294446"/>
              <a:gd name="connsiteY4" fmla="*/ 1079501 h 1079501"/>
              <a:gd name="connsiteX5" fmla="*/ 0 w 7294446"/>
              <a:gd name="connsiteY5" fmla="*/ 0 h 1079501"/>
              <a:gd name="connsiteX0" fmla="*/ 0 w 7294446"/>
              <a:gd name="connsiteY0" fmla="*/ 0 h 1079501"/>
              <a:gd name="connsiteX1" fmla="*/ 7294446 w 7294446"/>
              <a:gd name="connsiteY1" fmla="*/ 0 h 1079501"/>
              <a:gd name="connsiteX2" fmla="*/ 7294446 w 7294446"/>
              <a:gd name="connsiteY2" fmla="*/ 628971 h 1079501"/>
              <a:gd name="connsiteX3" fmla="*/ 5943484 w 7294446"/>
              <a:gd name="connsiteY3" fmla="*/ 1079500 h 1079501"/>
              <a:gd name="connsiteX4" fmla="*/ 1 w 7294446"/>
              <a:gd name="connsiteY4" fmla="*/ 1079501 h 1079501"/>
              <a:gd name="connsiteX5" fmla="*/ 0 w 7294446"/>
              <a:gd name="connsiteY5" fmla="*/ 0 h 1079501"/>
              <a:gd name="connsiteX0" fmla="*/ 0 w 7301073"/>
              <a:gd name="connsiteY0" fmla="*/ 0 h 1079501"/>
              <a:gd name="connsiteX1" fmla="*/ 7294446 w 7301073"/>
              <a:gd name="connsiteY1" fmla="*/ 0 h 1079501"/>
              <a:gd name="connsiteX2" fmla="*/ 7301073 w 7301073"/>
              <a:gd name="connsiteY2" fmla="*/ 870581 h 1079501"/>
              <a:gd name="connsiteX3" fmla="*/ 5943484 w 7301073"/>
              <a:gd name="connsiteY3" fmla="*/ 1079500 h 1079501"/>
              <a:gd name="connsiteX4" fmla="*/ 1 w 7301073"/>
              <a:gd name="connsiteY4" fmla="*/ 1079501 h 1079501"/>
              <a:gd name="connsiteX5" fmla="*/ 0 w 7301073"/>
              <a:gd name="connsiteY5" fmla="*/ 0 h 1079501"/>
              <a:gd name="connsiteX0" fmla="*/ 0 w 7301073"/>
              <a:gd name="connsiteY0" fmla="*/ 0 h 1079501"/>
              <a:gd name="connsiteX1" fmla="*/ 7294446 w 7301073"/>
              <a:gd name="connsiteY1" fmla="*/ 0 h 1079501"/>
              <a:gd name="connsiteX2" fmla="*/ 7301073 w 7301073"/>
              <a:gd name="connsiteY2" fmla="*/ 870581 h 1079501"/>
              <a:gd name="connsiteX3" fmla="*/ 6639307 w 7301073"/>
              <a:gd name="connsiteY3" fmla="*/ 1079500 h 1079501"/>
              <a:gd name="connsiteX4" fmla="*/ 1 w 7301073"/>
              <a:gd name="connsiteY4" fmla="*/ 1079501 h 1079501"/>
              <a:gd name="connsiteX5" fmla="*/ 0 w 7301073"/>
              <a:gd name="connsiteY5" fmla="*/ 0 h 10795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301073" h="1079501">
                <a:moveTo>
                  <a:pt x="0" y="0"/>
                </a:moveTo>
                <a:lnTo>
                  <a:pt x="7294446" y="0"/>
                </a:lnTo>
                <a:lnTo>
                  <a:pt x="7301073" y="870581"/>
                </a:lnTo>
                <a:lnTo>
                  <a:pt x="6639307" y="1079500"/>
                </a:lnTo>
                <a:lnTo>
                  <a:pt x="1" y="1079501"/>
                </a:lnTo>
                <a:cubicBezTo>
                  <a:pt x="1" y="719667"/>
                  <a:pt x="0" y="359834"/>
                  <a:pt x="0" y="0"/>
                </a:cubicBezTo>
                <a:close/>
              </a:path>
            </a:pathLst>
          </a:custGeom>
          <a:solidFill>
            <a:srgbClr val="FFFFFF">
              <a:alpha val="87059"/>
            </a:srgbClr>
          </a:solidFill>
          <a:ln>
            <a:noFill/>
          </a:ln>
        </p:spPr>
        <p:txBody>
          <a:bodyPr vert="horz" lIns="216000" tIns="252000" rIns="900000" bIns="0" rtlCol="0" anchor="t">
            <a:normAutofit/>
          </a:bodyPr>
          <a:lstStyle/>
          <a:p>
            <a:pPr marL="285750" indent="-285750">
              <a:spcAft>
                <a:spcPts val="1200"/>
              </a:spcAft>
              <a:buBlip>
                <a:blip r:embed="rId5"/>
              </a:buBlip>
            </a:pPr>
            <a:r>
              <a:rPr lang="en-GB" sz="1800" b="1" u="sng" dirty="0">
                <a:solidFill>
                  <a:prstClr val="black"/>
                </a:solidFill>
                <a:latin typeface="Arial" pitchFamily="34" charset="0"/>
                <a:cs typeface="Arial" pitchFamily="34" charset="0"/>
              </a:rPr>
              <a:t>Process</a:t>
            </a:r>
          </a:p>
          <a:p>
            <a:pPr marL="717758" lvl="1" indent="-285750">
              <a:spcAft>
                <a:spcPts val="1200"/>
              </a:spcAft>
              <a:buBlip>
                <a:blip r:embed="rId5"/>
              </a:buBlip>
            </a:pPr>
            <a:r>
              <a:rPr lang="en-GB" sz="1800" b="1" dirty="0" err="1">
                <a:solidFill>
                  <a:prstClr val="black"/>
                </a:solidFill>
                <a:latin typeface="Arial" pitchFamily="34" charset="0"/>
                <a:cs typeface="Arial" pitchFamily="34" charset="0"/>
              </a:rPr>
              <a:t>Traitement</a:t>
            </a:r>
            <a:r>
              <a:rPr lang="en-GB" sz="1800" b="1" dirty="0">
                <a:solidFill>
                  <a:prstClr val="black"/>
                </a:solidFill>
                <a:latin typeface="Arial" pitchFamily="34" charset="0"/>
                <a:cs typeface="Arial" pitchFamily="34" charset="0"/>
              </a:rPr>
              <a:t> </a:t>
            </a:r>
            <a:r>
              <a:rPr lang="en-GB" sz="1800" b="1" dirty="0" err="1">
                <a:solidFill>
                  <a:prstClr val="black"/>
                </a:solidFill>
                <a:latin typeface="Arial" pitchFamily="34" charset="0"/>
                <a:cs typeface="Arial" pitchFamily="34" charset="0"/>
              </a:rPr>
              <a:t>d'image</a:t>
            </a:r>
            <a:r>
              <a:rPr lang="en-GB" sz="1800" b="1" dirty="0">
                <a:solidFill>
                  <a:prstClr val="black"/>
                </a:solidFill>
                <a:latin typeface="Arial" pitchFamily="34" charset="0"/>
                <a:cs typeface="Arial" pitchFamily="34" charset="0"/>
              </a:rPr>
              <a:t> </a:t>
            </a:r>
            <a:r>
              <a:rPr lang="en-GB" sz="1800" b="1" dirty="0" err="1">
                <a:solidFill>
                  <a:prstClr val="black"/>
                </a:solidFill>
                <a:latin typeface="Arial" pitchFamily="34" charset="0"/>
                <a:cs typeface="Arial" pitchFamily="34" charset="0"/>
              </a:rPr>
              <a:t>avancé</a:t>
            </a:r>
            <a:r>
              <a:rPr lang="en-GB" sz="1800" b="1" dirty="0">
                <a:solidFill>
                  <a:prstClr val="black"/>
                </a:solidFill>
                <a:latin typeface="Arial" pitchFamily="34" charset="0"/>
                <a:cs typeface="Arial" pitchFamily="34" charset="0"/>
              </a:rPr>
              <a:t> (</a:t>
            </a:r>
            <a:r>
              <a:rPr lang="en-GB" sz="1800" b="1" dirty="0" err="1">
                <a:solidFill>
                  <a:prstClr val="black"/>
                </a:solidFill>
                <a:latin typeface="Arial" pitchFamily="34" charset="0"/>
                <a:cs typeface="Arial" pitchFamily="34" charset="0"/>
              </a:rPr>
              <a:t>Deskew</a:t>
            </a:r>
            <a:r>
              <a:rPr lang="en-GB" sz="1800" b="1" dirty="0">
                <a:solidFill>
                  <a:prstClr val="black"/>
                </a:solidFill>
                <a:latin typeface="Arial" pitchFamily="34" charset="0"/>
                <a:cs typeface="Arial" pitchFamily="34" charset="0"/>
              </a:rPr>
              <a:t>, suppression des </a:t>
            </a:r>
            <a:r>
              <a:rPr lang="en-GB" sz="1800" b="1" dirty="0" err="1">
                <a:solidFill>
                  <a:prstClr val="black"/>
                </a:solidFill>
                <a:latin typeface="Arial" pitchFamily="34" charset="0"/>
                <a:cs typeface="Arial" pitchFamily="34" charset="0"/>
              </a:rPr>
              <a:t>trous</a:t>
            </a:r>
            <a:r>
              <a:rPr lang="en-GB" sz="1800" b="1" dirty="0">
                <a:solidFill>
                  <a:prstClr val="black"/>
                </a:solidFill>
                <a:latin typeface="Arial" pitchFamily="34" charset="0"/>
                <a:cs typeface="Arial" pitchFamily="34" charset="0"/>
              </a:rPr>
              <a:t> de perforation, etc.) </a:t>
            </a:r>
          </a:p>
          <a:p>
            <a:pPr marL="717758" lvl="1" indent="-285750">
              <a:spcAft>
                <a:spcPts val="1200"/>
              </a:spcAft>
              <a:buBlip>
                <a:blip r:embed="rId5"/>
              </a:buBlip>
            </a:pPr>
            <a:r>
              <a:rPr lang="en-GB" sz="1800" b="1" dirty="0">
                <a:solidFill>
                  <a:prstClr val="black"/>
                </a:solidFill>
                <a:latin typeface="Arial" pitchFamily="34" charset="0"/>
                <a:cs typeface="Arial" pitchFamily="34" charset="0"/>
              </a:rPr>
              <a:t>Reconnaissance de codes à barres 1D + 2D </a:t>
            </a:r>
          </a:p>
          <a:p>
            <a:pPr marL="717758" lvl="1" indent="-285750">
              <a:spcAft>
                <a:spcPts val="1200"/>
              </a:spcAft>
              <a:buBlip>
                <a:blip r:embed="rId5"/>
              </a:buBlip>
            </a:pPr>
            <a:r>
              <a:rPr lang="en-GB" sz="1800" b="1" dirty="0">
                <a:solidFill>
                  <a:prstClr val="black"/>
                </a:solidFill>
                <a:latin typeface="Arial" pitchFamily="34" charset="0"/>
                <a:cs typeface="Arial" pitchFamily="34" charset="0"/>
              </a:rPr>
              <a:t>(Zone) OCR NUANCE </a:t>
            </a:r>
            <a:r>
              <a:rPr lang="en-GB" sz="1800" b="1" dirty="0" err="1">
                <a:solidFill>
                  <a:prstClr val="black"/>
                </a:solidFill>
                <a:latin typeface="Arial" pitchFamily="34" charset="0"/>
                <a:cs typeface="Arial" pitchFamily="34" charset="0"/>
              </a:rPr>
              <a:t>Omnipage</a:t>
            </a:r>
            <a:r>
              <a:rPr lang="en-GB" sz="1800" b="1" dirty="0">
                <a:solidFill>
                  <a:prstClr val="black"/>
                </a:solidFill>
                <a:latin typeface="Arial" pitchFamily="34" charset="0"/>
                <a:cs typeface="Arial" pitchFamily="34" charset="0"/>
              </a:rPr>
              <a:t> - </a:t>
            </a:r>
            <a:r>
              <a:rPr lang="en-GB" sz="1800" b="1" dirty="0" err="1">
                <a:solidFill>
                  <a:prstClr val="black"/>
                </a:solidFill>
                <a:latin typeface="Arial" pitchFamily="34" charset="0"/>
                <a:cs typeface="Arial" pitchFamily="34" charset="0"/>
              </a:rPr>
              <a:t>illimité</a:t>
            </a:r>
            <a:endParaRPr lang="en-GB" sz="1800" b="1" dirty="0">
              <a:solidFill>
                <a:prstClr val="black"/>
              </a:solidFill>
              <a:latin typeface="Arial" pitchFamily="34" charset="0"/>
              <a:cs typeface="Arial" pitchFamily="34" charset="0"/>
            </a:endParaRPr>
          </a:p>
          <a:p>
            <a:pPr marL="717758" lvl="1" indent="-285750">
              <a:spcAft>
                <a:spcPts val="1200"/>
              </a:spcAft>
              <a:buBlip>
                <a:blip r:embed="rId5"/>
              </a:buBlip>
            </a:pPr>
            <a:r>
              <a:rPr lang="en-GB" sz="1800" b="1" dirty="0">
                <a:solidFill>
                  <a:prstClr val="black"/>
                </a:solidFill>
                <a:latin typeface="Arial" pitchFamily="34" charset="0"/>
                <a:cs typeface="Arial" pitchFamily="34" charset="0"/>
              </a:rPr>
              <a:t>Formats : S/PDF + TIFF + JPEG + .DOC+.DOCX + .XLSX + .RTF + .RTF + .XPS</a:t>
            </a:r>
          </a:p>
        </p:txBody>
      </p:sp>
    </p:spTree>
    <p:extLst>
      <p:ext uri="{BB962C8B-B14F-4D97-AF65-F5344CB8AC3E}">
        <p14:creationId xmlns:p14="http://schemas.microsoft.com/office/powerpoint/2010/main" val="2646797593"/>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par>
                                <p:cTn id="9" presetID="10" presetClass="entr" presetSubtype="0" fill="hold" nodeType="withEffect">
                                  <p:stCondLst>
                                    <p:cond delay="0"/>
                                  </p:stCondLst>
                                  <p:childTnLst>
                                    <p:set>
                                      <p:cBhvr>
                                        <p:cTn id="10" dur="1" fill="hold">
                                          <p:stCondLst>
                                            <p:cond delay="0"/>
                                          </p:stCondLst>
                                        </p:cTn>
                                        <p:tgtEl>
                                          <p:spTgt spid="10">
                                            <p:txEl>
                                              <p:pRg st="0" end="0"/>
                                            </p:txEl>
                                          </p:spTgt>
                                        </p:tgtEl>
                                        <p:attrNameLst>
                                          <p:attrName>style.visibility</p:attrName>
                                        </p:attrNameLst>
                                      </p:cBhvr>
                                      <p:to>
                                        <p:strVal val="visible"/>
                                      </p:to>
                                    </p:set>
                                    <p:animEffect transition="in" filter="fade">
                                      <p:cBhvr>
                                        <p:cTn id="11" dur="5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theme/theme1.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istributie document" ma:contentTypeID="0x0101009842B5E4A6EB44CDB90D7E03BAA4297F0026DB76000DA6834FBBB16DE8AD6124CE" ma:contentTypeVersion="5" ma:contentTypeDescription="Upload een nieuw distributie document" ma:contentTypeScope="" ma:versionID="cf858b3bb439c5d749381f0d039f4d4f">
  <xsd:schema xmlns:xsd="http://www.w3.org/2001/XMLSchema" xmlns:xs="http://www.w3.org/2001/XMLSchema" xmlns:p="http://schemas.microsoft.com/office/2006/metadata/properties" xmlns:ns2="A212BD6D-D067-497A-B357-6E117498FE0E" xmlns:ns3="83c5fb56-b291-41c5-839a-ca733a4db00c" xmlns:ns4="a212bd6d-d067-497a-b357-6e117498fe0e" targetNamespace="http://schemas.microsoft.com/office/2006/metadata/properties" ma:root="true" ma:fieldsID="9a45d169e339d92674f1ab70c0ca58d8" ns2:_="" ns3:_="" ns4:_="">
    <xsd:import namespace="A212BD6D-D067-497A-B357-6E117498FE0E"/>
    <xsd:import namespace="83c5fb56-b291-41c5-839a-ca733a4db00c"/>
    <xsd:import namespace="a212bd6d-d067-497a-b357-6e117498fe0e"/>
    <xsd:element name="properties">
      <xsd:complexType>
        <xsd:sequence>
          <xsd:element name="documentManagement">
            <xsd:complexType>
              <xsd:all>
                <xsd:element ref="ns2:kmSalesPortalDocumentCategoryTaxHTField0" minOccurs="0"/>
                <xsd:element ref="ns2:TaxCatchAll" minOccurs="0"/>
                <xsd:element ref="ns2:kmSalesPortalDocumentDescription" minOccurs="0"/>
                <xsd:element ref="ns2:kmSalesPortalDocumentLanguageTaxHTField0" minOccurs="0"/>
                <xsd:element ref="ns2:kmSalesPortalDocumentSegmentTaxHTField0" minOccurs="0"/>
                <xsd:element ref="ns2:kmSalesPortalProductCategoryTaxHTField0" minOccurs="0"/>
                <xsd:element ref="ns2:kmSalesPortalProductTaxHTField0" minOccurs="0"/>
                <xsd:element ref="ns2:kmSalesPortalBrandTaxHTField0" minOccurs="0"/>
                <xsd:element ref="ns2:kmSalesPortalDocumentHistory" minOccurs="0"/>
                <xsd:element ref="ns3:TaxKeywordTaxHTField" minOccurs="0"/>
                <xsd:element ref="ns2:kmSalesPortalPublishedToKM" minOccurs="0"/>
                <xsd:element ref="ns2:kmSalesPortalPublishedtoDevelop" minOccurs="0"/>
                <xsd:element ref="ns2:kmSalesPortalPublishingDate"/>
                <xsd:element ref="ns2:kmSalesPortalExpirationDate" minOccurs="0"/>
                <xsd:element ref="ns2:kmSalesPortalDistributionUniqueId" minOccurs="0"/>
                <xsd:element ref="ns3:TaxCatchAllLabel" minOccurs="0"/>
                <xsd:element ref="ns4:kmSalesPortalDistributionDate" minOccurs="0"/>
                <xsd:element ref="ns2:kmSalesPortalUrl"/>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212BD6D-D067-497A-B357-6E117498FE0E" elementFormDefault="qualified">
    <xsd:import namespace="http://schemas.microsoft.com/office/2006/documentManagement/types"/>
    <xsd:import namespace="http://schemas.microsoft.com/office/infopath/2007/PartnerControls"/>
    <xsd:element name="kmSalesPortalDocumentCategoryTaxHTField0" ma:index="8" nillable="true" ma:taxonomy="true" ma:internalName="kmSalesPortalDocumentCategoryTaxHTField0" ma:taxonomyFieldName="kmSalesPortalDocumentCategory" ma:displayName="Document Categorie" ma:default="" ma:fieldId="{f3929ecc-aff6-4b8a-98e1-731994beb131}" ma:taxonomyMulti="true" ma:sspId="0e709ad5-a408-4d97-ac35-46a83daba8b6" ma:termSetId="cdd352da-1221-4a44-9895-7ed871d4d824" ma:anchorId="00000000-0000-0000-0000-000000000000" ma:open="false" ma:isKeyword="false">
      <xsd:complexType>
        <xsd:sequence>
          <xsd:element ref="pc:Terms" minOccurs="0" maxOccurs="1"/>
        </xsd:sequence>
      </xsd:complexType>
    </xsd:element>
    <xsd:element name="TaxCatchAll" ma:index="10" nillable="true" ma:displayName="Catch-all-kolom van taxonomie" ma:description="" ma:hidden="true" ma:list="{66211B96-C3AC-4426-8BBE-D467530B835C}" ma:internalName="TaxCatchAll" ma:showField="CatchAllData" ma:web="~sitecollection">
      <xsd:complexType>
        <xsd:complexContent>
          <xsd:extension base="dms:MultiChoiceLookup">
            <xsd:sequence>
              <xsd:element name="Value" type="dms:Lookup" maxOccurs="unbounded" minOccurs="0" nillable="true"/>
            </xsd:sequence>
          </xsd:extension>
        </xsd:complexContent>
      </xsd:complexType>
    </xsd:element>
    <xsd:element name="kmSalesPortalDocumentDescription" ma:index="11" nillable="true" ma:displayName="Document Omschrijving" ma:internalName="kmSalesPortalDocumentDescription">
      <xsd:simpleType>
        <xsd:restriction base="dms:Note">
          <xsd:maxLength value="255"/>
        </xsd:restriction>
      </xsd:simpleType>
    </xsd:element>
    <xsd:element name="kmSalesPortalDocumentLanguageTaxHTField0" ma:index="12" nillable="true" ma:taxonomy="true" ma:internalName="kmSalesPortalDocumentLanguageTaxHTField0" ma:taxonomyFieldName="kmSalesPortalDocumentLanguage" ma:displayName="Document Taal" ma:default="" ma:fieldId="{8cc79671-63ff-4286-aa84-d4b55133a424}" ma:taxonomyMulti="true" ma:sspId="0e709ad5-a408-4d97-ac35-46a83daba8b6" ma:termSetId="a373b5d4-5d2d-44e9-8b38-e36c088b4ad3" ma:anchorId="00000000-0000-0000-0000-000000000000" ma:open="false" ma:isKeyword="false">
      <xsd:complexType>
        <xsd:sequence>
          <xsd:element ref="pc:Terms" minOccurs="0" maxOccurs="1"/>
        </xsd:sequence>
      </xsd:complexType>
    </xsd:element>
    <xsd:element name="kmSalesPortalDocumentSegmentTaxHTField0" ma:index="14" ma:taxonomy="true" ma:internalName="kmSalesPortalDocumentSegmentTaxHTField0" ma:taxonomyFieldName="kmSalesPortalDocumentSegment" ma:displayName="Segment (Menu)" ma:default="" ma:fieldId="{db254b8f-5f79-4470-89df-d3dbaada3b85}" ma:taxonomyMulti="true" ma:sspId="0e709ad5-a408-4d97-ac35-46a83daba8b6" ma:termSetId="7432e420-7770-4133-99c7-2a603aedba56" ma:anchorId="00000000-0000-0000-0000-000000000000" ma:open="false" ma:isKeyword="false">
      <xsd:complexType>
        <xsd:sequence>
          <xsd:element ref="pc:Terms" minOccurs="0" maxOccurs="1"/>
        </xsd:sequence>
      </xsd:complexType>
    </xsd:element>
    <xsd:element name="kmSalesPortalProductCategoryTaxHTField0" ma:index="16" nillable="true" ma:taxonomy="true" ma:internalName="kmSalesPortalProductCategoryTaxHTField0" ma:taxonomyFieldName="kmSalesPortalProductCategory" ma:displayName="Product Categorie" ma:default="" ma:fieldId="{c8b93e12-4f1e-413b-b9de-ba49c8d3a824}" ma:taxonomyMulti="true" ma:sspId="0e709ad5-a408-4d97-ac35-46a83daba8b6" ma:termSetId="030ebdf0-0116-4c2a-8ea2-0c308b2b46e3" ma:anchorId="00000000-0000-0000-0000-000000000000" ma:open="false" ma:isKeyword="false">
      <xsd:complexType>
        <xsd:sequence>
          <xsd:element ref="pc:Terms" minOccurs="0" maxOccurs="1"/>
        </xsd:sequence>
      </xsd:complexType>
    </xsd:element>
    <xsd:element name="kmSalesPortalProductTaxHTField0" ma:index="18" nillable="true" ma:taxonomy="true" ma:internalName="kmSalesPortalProductTaxHTField0" ma:taxonomyFieldName="kmSalesPortalProduct" ma:displayName="Producten" ma:default="" ma:fieldId="{d0d92687-ab31-4bb0-b4a7-86a263aaaed2}" ma:taxonomyMulti="true" ma:sspId="0e709ad5-a408-4d97-ac35-46a83daba8b6" ma:termSetId="f7f4a7ec-9e58-4986-b5c5-ea27cc3f564a" ma:anchorId="00000000-0000-0000-0000-000000000000" ma:open="false" ma:isKeyword="false">
      <xsd:complexType>
        <xsd:sequence>
          <xsd:element ref="pc:Terms" minOccurs="0" maxOccurs="1"/>
        </xsd:sequence>
      </xsd:complexType>
    </xsd:element>
    <xsd:element name="kmSalesPortalBrandTaxHTField0" ma:index="20" nillable="true" ma:taxonomy="true" ma:internalName="kmSalesPortalBrandTaxHTField0" ma:taxonomyFieldName="kmSalesPortalBrand" ma:displayName="Merk" ma:default="" ma:fieldId="{efb99969-f50f-4735-90e4-2aedbb0f27a2}" ma:taxonomyMulti="true" ma:sspId="0e709ad5-a408-4d97-ac35-46a83daba8b6" ma:termSetId="1a190285-7246-4649-b860-1e23d0056977" ma:anchorId="00000000-0000-0000-0000-000000000000" ma:open="false" ma:isKeyword="false">
      <xsd:complexType>
        <xsd:sequence>
          <xsd:element ref="pc:Terms" minOccurs="0" maxOccurs="1"/>
        </xsd:sequence>
      </xsd:complexType>
    </xsd:element>
    <xsd:element name="kmSalesPortalDocumentHistory" ma:index="22" nillable="true" ma:displayName="Document Geschiedenis" ma:internalName="kmSalesPortalDocumentHistory">
      <xsd:simpleType>
        <xsd:restriction base="dms:Note">
          <xsd:maxLength value="255"/>
        </xsd:restriction>
      </xsd:simpleType>
    </xsd:element>
    <xsd:element name="kmSalesPortalPublishedToKM" ma:index="25" nillable="true" ma:displayName="Publiziert nach KONICA MINOLTA" ma:default="0" ma:internalName="kmSalesPortalPublishedToKM">
      <xsd:simpleType>
        <xsd:restriction base="dms:Boolean"/>
      </xsd:simpleType>
    </xsd:element>
    <xsd:element name="kmSalesPortalPublishedtoDevelop" ma:index="26" nillable="true" ma:displayName="Publiziert nach DEVELOP" ma:default="0" ma:internalName="kmSalesPortalPublishedtoDevelop">
      <xsd:simpleType>
        <xsd:restriction base="dms:Boolean"/>
      </xsd:simpleType>
    </xsd:element>
    <xsd:element name="kmSalesPortalPublishingDate" ma:index="27" ma:displayName="Release Datum" ma:default="[today]" ma:description="" ma:format="DateOnly" ma:internalName="kmSalesPortalPublishingDate">
      <xsd:simpleType>
        <xsd:restriction base="dms:DateTime"/>
      </xsd:simpleType>
    </xsd:element>
    <xsd:element name="kmSalesPortalExpirationDate" ma:index="28" nillable="true" ma:displayName="Expiratie" ma:description="" ma:format="DateOnly" ma:internalName="kmSalesPortalExpirationDate">
      <xsd:simpleType>
        <xsd:restriction base="dms:DateTime"/>
      </xsd:simpleType>
    </xsd:element>
    <xsd:element name="kmSalesPortalDistributionUniqueId" ma:index="29" nillable="true" ma:displayName="Distributions ID" ma:internalName="kmSalesPortalDistributionUniqueId">
      <xsd:simpleType>
        <xsd:restriction base="dms:Text"/>
      </xsd:simpleType>
    </xsd:element>
    <xsd:element name="kmSalesPortalUrl" ma:index="32" ma:displayName="Distributed From" ma:description="$Resources:KM.SP.SalesPortal,SiteColumn_KMSalesPortalOrigin_DescriptionSalesPortal;" ma:format="Hyperlink" ma:internalName="kmSalesPortalUrl">
      <xsd:complexType>
        <xsd:complexContent>
          <xsd:extension base="dms:URL">
            <xsd:sequence>
              <xsd:element name="Url" type="dms:ValidUrl"/>
              <xsd:element name="Description" type="xsd:string"/>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83c5fb56-b291-41c5-839a-ca733a4db00c" elementFormDefault="qualified">
    <xsd:import namespace="http://schemas.microsoft.com/office/2006/documentManagement/types"/>
    <xsd:import namespace="http://schemas.microsoft.com/office/infopath/2007/PartnerControls"/>
    <xsd:element name="TaxKeywordTaxHTField" ma:index="24" nillable="true" ma:taxonomy="true" ma:internalName="TaxKeywordTaxHTField" ma:taxonomyFieldName="TaxKeyword" ma:displayName="Tags" ma:fieldId="{23f27201-bee3-471e-b2e7-b64fd8b7ca38}" ma:taxonomyMulti="true" ma:sspId="0e709ad5-a408-4d97-ac35-46a83daba8b6" ma:termSetId="00000000-0000-0000-0000-000000000000" ma:anchorId="00000000-0000-0000-0000-000000000000" ma:open="true" ma:isKeyword="true">
      <xsd:complexType>
        <xsd:sequence>
          <xsd:element ref="pc:Terms" minOccurs="0" maxOccurs="1"/>
        </xsd:sequence>
      </xsd:complexType>
    </xsd:element>
    <xsd:element name="TaxCatchAllLabel" ma:index="30" nillable="true" ma:displayName="Catch-all-kolom van taxonomie1" ma:hidden="true" ma:list="{66211b96-c3ac-4426-8bbe-d467530b835c}" ma:internalName="TaxCatchAllLabel" ma:readOnly="true" ma:showField="CatchAllDataLabel" ma:web="83c5fb56-b291-41c5-839a-ca733a4db00c">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a212bd6d-d067-497a-b357-6e117498fe0e" elementFormDefault="qualified">
    <xsd:import namespace="http://schemas.microsoft.com/office/2006/documentManagement/types"/>
    <xsd:import namespace="http://schemas.microsoft.com/office/infopath/2007/PartnerControls"/>
    <xsd:element name="kmSalesPortalDistributionDate" ma:index="31" nillable="true" ma:displayName="Distributed From" ma:description="" ma:format="Hyperlink" ma:internalName="kmSalesPortalDistributionDat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7"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A212BD6D-D067-497A-B357-6E117498FE0E">
      <Value>217</Value>
      <Value>26</Value>
      <Value>638</Value>
      <Value>4</Value>
      <Value>3</Value>
      <Value>2</Value>
    </TaxCatchAll>
    <TaxKeywordTaxHTField xmlns="83c5fb56-b291-41c5-839a-ca733a4db00c">
      <Terms xmlns="http://schemas.microsoft.com/office/infopath/2007/PartnerControls"/>
    </TaxKeywordTaxHTField>
    <kmSalesPortalDocumentSegmentTaxHTField0 xmlns="A212BD6D-D067-497A-B357-6E117498FE0E">
      <Terms xmlns="http://schemas.microsoft.com/office/infopath/2007/PartnerControls">
        <TermInfo xmlns="http://schemas.microsoft.com/office/infopath/2007/PartnerControls">
          <TermName xmlns="http://schemas.microsoft.com/office/infopath/2007/PartnerControls">Algemeen</TermName>
          <TermId xmlns="http://schemas.microsoft.com/office/infopath/2007/PartnerControls">43f67c6d-e877-48bf-af3a-26c5b6e9da06</TermId>
        </TermInfo>
      </Terms>
    </kmSalesPortalDocumentSegmentTaxHTField0>
    <kmSalesPortalDocumentCategoryTaxHTField0 xmlns="A212BD6D-D067-497A-B357-6E117498FE0E">
      <Terms xmlns="http://schemas.microsoft.com/office/infopath/2007/PartnerControls">
        <TermInfo xmlns="http://schemas.microsoft.com/office/infopath/2007/PartnerControls">
          <TermName xmlns="http://schemas.microsoft.com/office/infopath/2007/PartnerControls">Presentatie</TermName>
          <TermId xmlns="http://schemas.microsoft.com/office/infopath/2007/PartnerControls">bd7b771a-98dc-4909-8bdd-d293e3bd5d88</TermId>
        </TermInfo>
      </Terms>
    </kmSalesPortalDocumentCategoryTaxHTField0>
    <kmSalesPortalDocumentLanguageTaxHTField0 xmlns="A212BD6D-D067-497A-B357-6E117498FE0E">
      <Terms xmlns="http://schemas.microsoft.com/office/infopath/2007/PartnerControls">
        <TermInfo xmlns="http://schemas.microsoft.com/office/infopath/2007/PartnerControls">
          <TermName xmlns="http://schemas.microsoft.com/office/infopath/2007/PartnerControls">Engels</TermName>
          <TermId xmlns="http://schemas.microsoft.com/office/infopath/2007/PartnerControls">d029fc2e-6051-48b0-9eeb-7dedaa3ea298</TermId>
        </TermInfo>
      </Terms>
    </kmSalesPortalDocumentLanguageTaxHTField0>
    <kmSalesPortalPublishedToKM xmlns="A212BD6D-D067-497A-B357-6E117498FE0E">false</kmSalesPortalPublishedToKM>
    <kmSalesPortalPublishingDate xmlns="A212BD6D-D067-497A-B357-6E117498FE0E">2017-05-30T22:00:00+00:00</kmSalesPortalPublishingDate>
    <kmSalesPortalUrl xmlns="A212BD6D-D067-497A-B357-6E117498FE0E">
      <Url/>
      <Description/>
    </kmSalesPortalUrl>
    <kmSalesPortalDocumentDescription xmlns="A212BD6D-D067-497A-B357-6E117498FE0E" xsi:nil="true"/>
    <kmSalesPortalDocumentHistory xmlns="A212BD6D-D067-497A-B357-6E117498FE0E" xsi:nil="true"/>
    <kmSalesPortalProductTaxHTField0 xmlns="A212BD6D-D067-497A-B357-6E117498FE0E">
      <Terms xmlns="http://schemas.microsoft.com/office/infopath/2007/PartnerControls">
        <TermInfo xmlns="http://schemas.microsoft.com/office/infopath/2007/PartnerControls">
          <TermName xmlns="http://schemas.microsoft.com/office/infopath/2007/PartnerControls">Document Navigator</TermName>
          <TermId xmlns="http://schemas.microsoft.com/office/infopath/2007/PartnerControls">5c9c5cfd-708a-4d2f-9265-7cf69f39bf0d</TermId>
        </TermInfo>
      </Terms>
    </kmSalesPortalProductTaxHTField0>
    <kmSalesPortalDistributionUniqueId xmlns="A212BD6D-D067-497A-B357-6E117498FE0E">e4967546-c565-4984-9a15-c599fc7a3bee</kmSalesPortalDistributionUniqueId>
    <kmSalesPortalExpirationDate xmlns="A212BD6D-D067-497A-B357-6E117498FE0E">2020-05-29T22:00:00+00:00</kmSalesPortalExpirationDate>
    <kmSalesPortalBrandTaxHTField0 xmlns="A212BD6D-D067-497A-B357-6E117498FE0E">
      <Terms xmlns="http://schemas.microsoft.com/office/infopath/2007/PartnerControls">
        <TermInfo xmlns="http://schemas.microsoft.com/office/infopath/2007/PartnerControls">
          <TermName xmlns="http://schemas.microsoft.com/office/infopath/2007/PartnerControls">Konica Minolta</TermName>
          <TermId xmlns="http://schemas.microsoft.com/office/infopath/2007/PartnerControls">5bf15569-5071-47ea-8ade-7c8fdb64d3a2</TermId>
        </TermInfo>
      </Terms>
    </kmSalesPortalBrandTaxHTField0>
    <kmSalesPortalPublishedtoDevelop xmlns="A212BD6D-D067-497A-B357-6E117498FE0E">false</kmSalesPortalPublishedtoDevelop>
    <kmSalesPortalProductCategoryTaxHTField0 xmlns="A212BD6D-D067-497A-B357-6E117498FE0E">
      <Terms xmlns="http://schemas.microsoft.com/office/infopath/2007/PartnerControls">
        <TermInfo xmlns="http://schemas.microsoft.com/office/infopath/2007/PartnerControls">
          <TermName xmlns="http://schemas.microsoft.com/office/infopath/2007/PartnerControls">Document Capture ＆ Management</TermName>
          <TermId xmlns="http://schemas.microsoft.com/office/infopath/2007/PartnerControls">11285f30-2e89-40f2-a33f-25d04928fcfc</TermId>
        </TermInfo>
      </Terms>
    </kmSalesPortalProductCategoryTaxHTField0>
    <kmSalesPortalDistributionDate xmlns="a212bd6d-d067-497a-b357-6e117498fe0e"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0514F19-BE15-4DA7-AE7B-4B643CC2BC1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212BD6D-D067-497A-B357-6E117498FE0E"/>
    <ds:schemaRef ds:uri="83c5fb56-b291-41c5-839a-ca733a4db00c"/>
    <ds:schemaRef ds:uri="a212bd6d-d067-497a-b357-6e117498fe0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C9A425B-0FC6-463B-A9BA-54398B38D726}">
  <ds:schemaRefs>
    <ds:schemaRef ds:uri="http://schemas.microsoft.com/office/2006/documentManagement/types"/>
    <ds:schemaRef ds:uri="83c5fb56-b291-41c5-839a-ca733a4db00c"/>
    <ds:schemaRef ds:uri="http://schemas.microsoft.com/office/infopath/2007/PartnerControls"/>
    <ds:schemaRef ds:uri="http://purl.org/dc/elements/1.1/"/>
    <ds:schemaRef ds:uri="http://schemas.microsoft.com/office/2006/metadata/properties"/>
    <ds:schemaRef ds:uri="http://purl.org/dc/terms/"/>
    <ds:schemaRef ds:uri="http://schemas.openxmlformats.org/package/2006/metadata/core-properties"/>
    <ds:schemaRef ds:uri="a212bd6d-d067-497a-b357-6e117498fe0e"/>
    <ds:schemaRef ds:uri="A212BD6D-D067-497A-B357-6E117498FE0E"/>
    <ds:schemaRef ds:uri="http://www.w3.org/XML/1998/namespace"/>
    <ds:schemaRef ds:uri="http://purl.org/dc/dcmitype/"/>
  </ds:schemaRefs>
</ds:datastoreItem>
</file>

<file path=customXml/itemProps3.xml><?xml version="1.0" encoding="utf-8"?>
<ds:datastoreItem xmlns:ds="http://schemas.openxmlformats.org/officeDocument/2006/customXml" ds:itemID="{B17908F6-006A-4356-9A8E-6C32A199EE1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208</TotalTime>
  <Words>833</Words>
  <Application>Microsoft Office PowerPoint</Application>
  <PresentationFormat>Custom</PresentationFormat>
  <Paragraphs>67</Paragraphs>
  <Slides>11</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Segoe UI Light</vt:lpstr>
      <vt:lpstr>Symbol</vt:lpstr>
      <vt:lpstr>Larissa-Design</vt:lpstr>
      <vt:lpstr>Document navigator</vt:lpstr>
      <vt:lpstr>PowerPoint Presentation</vt:lpstr>
      <vt:lpstr>Pourquoi est-ce si important.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Document navigator</dc:title>
  <dc:creator>Egwin BOVYN</dc:creator>
  <cp:keywords/>
  <cp:lastModifiedBy>Coenen, Patrick</cp:lastModifiedBy>
  <cp:revision>103</cp:revision>
  <dcterms:created xsi:type="dcterms:W3CDTF">2012-09-21T15:59:35Z</dcterms:created>
  <dcterms:modified xsi:type="dcterms:W3CDTF">2021-04-13T10:09:04Z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0x0101009842B5E4A6EB44CDB90D7E03BAA4297F0026DB76000DA6834FBBB16DE8AD6124CE</vt:lpwstr>
  </property>
  <property fmtid="{D5CDD505-2E9C-101B-9397-08002B2CF9AE}" pid="3" name="TaxKeyword">
    <vt:lpwstr/>
  </property>
  <property fmtid="{D5CDD505-2E9C-101B-9397-08002B2CF9AE}" pid="4" name="Products">
    <vt:lpwstr/>
  </property>
  <property fmtid="{D5CDD505-2E9C-101B-9397-08002B2CF9AE}" pid="5" name="Document Category">
    <vt:lpwstr>47;#Presentation|bd7b771a-98dc-4909-8bdd-d293e3bd5d88</vt:lpwstr>
  </property>
  <property fmtid="{D5CDD505-2E9C-101B-9397-08002B2CF9AE}" pid="6" name="DocumentLanguage">
    <vt:lpwstr/>
  </property>
  <property fmtid="{D5CDD505-2E9C-101B-9397-08002B2CF9AE}" pid="7" name="Order">
    <vt:r8>169100</vt:r8>
  </property>
  <property fmtid="{D5CDD505-2E9C-101B-9397-08002B2CF9AE}" pid="8" name="kmSalesPortalDocumentSegment">
    <vt:lpwstr>3;#Algemeen|43f67c6d-e877-48bf-af3a-26c5b6e9da06</vt:lpwstr>
  </property>
  <property fmtid="{D5CDD505-2E9C-101B-9397-08002B2CF9AE}" pid="9" name="kmSalesPortalProductCategory">
    <vt:lpwstr>217;#Document Capture ＆ Management|11285f30-2e89-40f2-a33f-25d04928fcfc</vt:lpwstr>
  </property>
  <property fmtid="{D5CDD505-2E9C-101B-9397-08002B2CF9AE}" pid="10" name="kmSalesPortalBrand">
    <vt:lpwstr>26;#Konica Minolta|5bf15569-5071-47ea-8ade-7c8fdb64d3a2</vt:lpwstr>
  </property>
  <property fmtid="{D5CDD505-2E9C-101B-9397-08002B2CF9AE}" pid="11" name="kmSalesPortalDocumentLanguage">
    <vt:lpwstr>2;#Engels|d029fc2e-6051-48b0-9eeb-7dedaa3ea298</vt:lpwstr>
  </property>
  <property fmtid="{D5CDD505-2E9C-101B-9397-08002B2CF9AE}" pid="12" name="kmSalesPortalDocumentCategory">
    <vt:lpwstr>4;#Presentatie|bd7b771a-98dc-4909-8bdd-d293e3bd5d88</vt:lpwstr>
  </property>
  <property fmtid="{D5CDD505-2E9C-101B-9397-08002B2CF9AE}" pid="13" name="kmSalesPortalProduct">
    <vt:lpwstr>638;#Document Navigator|5c9c5cfd-708a-4d2f-9265-7cf69f39bf0d</vt:lpwstr>
  </property>
  <property fmtid="{D5CDD505-2E9C-101B-9397-08002B2CF9AE}" pid="14" name="kmKMBrandDistributionData">
    <vt:lpwstr>[{"Brand":"KM","ItemId":"1","SiteId":"910f2278-6a65-4be5-9e56-8255b741b63f","Title":"BBE Direct Sales All"},{"Brand":"KM","ItemId":"2","SiteId":"910f2278-6a65-4be5-9e56-8255b741b63f","Title":"BBE KM Partners ASP"},{"Brand":"KM","ItemId":"6","SiteId":"910f</vt:lpwstr>
  </property>
</Properties>
</file>